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8"/>
            <p14:sldId id="259"/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FDECC3-6F0B-4B58-9802-32893403EDF9}" v="33" dt="2026-08-20T11:28:02.0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undo custSel modSld sldOrd">
      <pc:chgData name="Megan Shaw" userId="d58ef987-22b8-4661-8e1f-5c339cbe1ace" providerId="ADAL" clId="{E5EC78E0-CE55-47B2-9F74-F477B84CCFD2}" dt="2026-08-20T11:29:30.089" v="826" actId="255"/>
      <pc:docMkLst>
        <pc:docMk/>
      </pc:docMkLst>
      <pc:sldChg chg="modSp mod">
        <pc:chgData name="Megan Shaw" userId="d58ef987-22b8-4661-8e1f-5c339cbe1ace" providerId="ADAL" clId="{E5EC78E0-CE55-47B2-9F74-F477B84CCFD2}" dt="2026-08-20T10:58:58.795" v="317" actId="5793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0T10:43:04.894" v="40" actId="20577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0T10:58:58.795" v="317" actId="5793"/>
          <ac:graphicFrameMkLst>
            <pc:docMk/>
            <pc:sldMk cId="2144579439" sldId="256"/>
            <ac:graphicFrameMk id="34" creationId="{196E0E15-4907-F33B-0B94-D20D479BD463}"/>
          </ac:graphicFrameMkLst>
        </pc:graphicFrameChg>
      </pc:sldChg>
      <pc:sldChg chg="modSp mod ord">
        <pc:chgData name="Megan Shaw" userId="d58ef987-22b8-4661-8e1f-5c339cbe1ace" providerId="ADAL" clId="{E5EC78E0-CE55-47B2-9F74-F477B84CCFD2}" dt="2026-08-20T11:01:53.997" v="407" actId="20577"/>
        <pc:sldMkLst>
          <pc:docMk/>
          <pc:sldMk cId="1237599711" sldId="258"/>
        </pc:sldMkLst>
        <pc:spChg chg="mod">
          <ac:chgData name="Megan Shaw" userId="d58ef987-22b8-4661-8e1f-5c339cbe1ace" providerId="ADAL" clId="{E5EC78E0-CE55-47B2-9F74-F477B84CCFD2}" dt="2026-08-20T10:59:12.369" v="326" actId="20577"/>
          <ac:spMkLst>
            <pc:docMk/>
            <pc:sldMk cId="1237599711" sldId="258"/>
            <ac:spMk id="26" creationId="{0242CDD1-B7F7-7388-52B1-BD30D7F3D2A5}"/>
          </ac:spMkLst>
        </pc:spChg>
        <pc:graphicFrameChg chg="mod modGraphic">
          <ac:chgData name="Megan Shaw" userId="d58ef987-22b8-4661-8e1f-5c339cbe1ace" providerId="ADAL" clId="{E5EC78E0-CE55-47B2-9F74-F477B84CCFD2}" dt="2026-08-20T11:01:53.997" v="407" actId="20577"/>
          <ac:graphicFrameMkLst>
            <pc:docMk/>
            <pc:sldMk cId="1237599711" sldId="258"/>
            <ac:graphicFrameMk id="34" creationId="{E8CF0A70-FA91-B6CB-6546-156AD1B5E563}"/>
          </ac:graphicFrameMkLst>
        </pc:graphicFrameChg>
      </pc:sldChg>
      <pc:sldChg chg="modSp mod">
        <pc:chgData name="Megan Shaw" userId="d58ef987-22b8-4661-8e1f-5c339cbe1ace" providerId="ADAL" clId="{E5EC78E0-CE55-47B2-9F74-F477B84CCFD2}" dt="2026-08-20T11:07:19.270" v="506" actId="255"/>
        <pc:sldMkLst>
          <pc:docMk/>
          <pc:sldMk cId="2958755954" sldId="259"/>
        </pc:sldMkLst>
        <pc:spChg chg="mod">
          <ac:chgData name="Megan Shaw" userId="d58ef987-22b8-4661-8e1f-5c339cbe1ace" providerId="ADAL" clId="{E5EC78E0-CE55-47B2-9F74-F477B84CCFD2}" dt="2026-08-20T11:02:27.934" v="418" actId="20577"/>
          <ac:spMkLst>
            <pc:docMk/>
            <pc:sldMk cId="2958755954" sldId="259"/>
            <ac:spMk id="26" creationId="{6940FFAB-32E6-4E6B-843B-DA2717003E6B}"/>
          </ac:spMkLst>
        </pc:spChg>
        <pc:graphicFrameChg chg="mod modGraphic">
          <ac:chgData name="Megan Shaw" userId="d58ef987-22b8-4661-8e1f-5c339cbe1ace" providerId="ADAL" clId="{E5EC78E0-CE55-47B2-9F74-F477B84CCFD2}" dt="2026-08-20T11:07:19.270" v="506" actId="255"/>
          <ac:graphicFrameMkLst>
            <pc:docMk/>
            <pc:sldMk cId="2958755954" sldId="259"/>
            <ac:graphicFrameMk id="34" creationId="{CD09C118-9D2D-B21E-3D93-B3FF3FB3A264}"/>
          </ac:graphicFrameMkLst>
        </pc:graphicFrameChg>
      </pc:sldChg>
      <pc:sldChg chg="modSp mod">
        <pc:chgData name="Megan Shaw" userId="d58ef987-22b8-4661-8e1f-5c339cbe1ace" providerId="ADAL" clId="{E5EC78E0-CE55-47B2-9F74-F477B84CCFD2}" dt="2026-08-20T11:16:16.153" v="649" actId="20577"/>
        <pc:sldMkLst>
          <pc:docMk/>
          <pc:sldMk cId="2002159511" sldId="260"/>
        </pc:sldMkLst>
        <pc:spChg chg="mod">
          <ac:chgData name="Megan Shaw" userId="d58ef987-22b8-4661-8e1f-5c339cbe1ace" providerId="ADAL" clId="{E5EC78E0-CE55-47B2-9F74-F477B84CCFD2}" dt="2026-08-20T11:10:03.450" v="517" actId="20577"/>
          <ac:spMkLst>
            <pc:docMk/>
            <pc:sldMk cId="2002159511" sldId="260"/>
            <ac:spMk id="26" creationId="{D778C2A6-456A-2B97-62E1-FE2CE8F67AE6}"/>
          </ac:spMkLst>
        </pc:spChg>
        <pc:graphicFrameChg chg="mod modGraphic">
          <ac:chgData name="Megan Shaw" userId="d58ef987-22b8-4661-8e1f-5c339cbe1ace" providerId="ADAL" clId="{E5EC78E0-CE55-47B2-9F74-F477B84CCFD2}" dt="2026-08-20T11:16:16.153" v="649" actId="20577"/>
          <ac:graphicFrameMkLst>
            <pc:docMk/>
            <pc:sldMk cId="2002159511" sldId="260"/>
            <ac:graphicFrameMk id="34" creationId="{FA9B372F-A365-B872-FC81-1F0DA76A0FA3}"/>
          </ac:graphicFrameMkLst>
        </pc:graphicFrameChg>
      </pc:sldChg>
      <pc:sldChg chg="modSp mod">
        <pc:chgData name="Megan Shaw" userId="d58ef987-22b8-4661-8e1f-5c339cbe1ace" providerId="ADAL" clId="{E5EC78E0-CE55-47B2-9F74-F477B84CCFD2}" dt="2026-08-20T11:24:36.833" v="731" actId="20577"/>
        <pc:sldMkLst>
          <pc:docMk/>
          <pc:sldMk cId="3246244918" sldId="261"/>
        </pc:sldMkLst>
        <pc:graphicFrameChg chg="mod modGraphic">
          <ac:chgData name="Megan Shaw" userId="d58ef987-22b8-4661-8e1f-5c339cbe1ace" providerId="ADAL" clId="{E5EC78E0-CE55-47B2-9F74-F477B84CCFD2}" dt="2026-08-20T11:24:36.833" v="731" actId="20577"/>
          <ac:graphicFrameMkLst>
            <pc:docMk/>
            <pc:sldMk cId="3246244918" sldId="261"/>
            <ac:graphicFrameMk id="34" creationId="{8C271D16-2004-16E9-246B-DF4F1EF881B6}"/>
          </ac:graphicFrameMkLst>
        </pc:graphicFrameChg>
      </pc:sldChg>
      <pc:sldChg chg="modSp mod">
        <pc:chgData name="Megan Shaw" userId="d58ef987-22b8-4661-8e1f-5c339cbe1ace" providerId="ADAL" clId="{E5EC78E0-CE55-47B2-9F74-F477B84CCFD2}" dt="2026-08-20T11:29:30.089" v="826" actId="255"/>
        <pc:sldMkLst>
          <pc:docMk/>
          <pc:sldMk cId="2730322018" sldId="262"/>
        </pc:sldMkLst>
        <pc:spChg chg="mod">
          <ac:chgData name="Megan Shaw" userId="d58ef987-22b8-4661-8e1f-5c339cbe1ace" providerId="ADAL" clId="{E5EC78E0-CE55-47B2-9F74-F477B84CCFD2}" dt="2026-08-20T10:42:55.004" v="29" actId="20577"/>
          <ac:spMkLst>
            <pc:docMk/>
            <pc:sldMk cId="2730322018" sldId="262"/>
            <ac:spMk id="26" creationId="{44943BF1-0335-F487-F9F5-F19DBB1FFBE4}"/>
          </ac:spMkLst>
        </pc:spChg>
        <pc:graphicFrameChg chg="mod modGraphic">
          <ac:chgData name="Megan Shaw" userId="d58ef987-22b8-4661-8e1f-5c339cbe1ace" providerId="ADAL" clId="{E5EC78E0-CE55-47B2-9F74-F477B84CCFD2}" dt="2026-08-20T11:29:30.089" v="826" actId="255"/>
          <ac:graphicFrameMkLst>
            <pc:docMk/>
            <pc:sldMk cId="2730322018" sldId="262"/>
            <ac:graphicFrameMk id="34" creationId="{2CF4570B-E135-83DA-AF66-CBC73A7426CE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4A45F-ECDD-A221-EAD9-8613388A3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8E5CD0-D154-6349-4F7C-296F67F162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8BCA20-3BC4-8E40-9886-983AEBE04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EA6C5-8A63-A199-D598-C137013AA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218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BB11E-982F-1F78-88E1-F6D77ABCD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0B01BC-16F9-21A9-385B-4E38BAA20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8C8ECE-68FA-1207-89DA-94CCB086B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A5579D-2FFB-136C-6B0C-4F312819E0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967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D5223-4EA5-4225-4B6B-6EC056435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A290D6-3186-6603-6810-3D52FEBBB6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8C293-D3AC-D316-FFEA-13676C2690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22C14-7219-18EB-436B-5E1E6AD837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747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E6F6-CE8D-A618-760A-6874AF147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1E9D4E-8309-19EE-DC15-33EBE1522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DAECE2-FDB7-BAE6-D689-C3E33E35C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642B0-8A17-3E54-5B21-85936FDDCA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870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6E87C-8D44-5BAA-1BCC-57F6A0254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8B3881-2E84-0BEA-35D5-0C8D9B091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1F5C0-D5FE-F1AD-1397-DAA18935AE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0F161-A263-0B91-6C77-DAD3CC3F0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070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Reception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286445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 1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Peek into our past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enquiry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they started life as a baby but have since grown and changed.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someone’s age is the time since they were born.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some language for talking about the passing of time and events that have already happened, even if used inaccurately (before, yesterday, last week, last year).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 environment around us changes as time passes.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begin to know that some photographs and drawings represent the past.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Beginning to sequence events when describing them (e.g. daily routines, events in a story).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significant dates for them (birthday).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Beginning to use common words and phrases for the passage of time, even if using inaccurately (e.g. yesterday, today, tomorrow, last week, “when I was in nursery…”).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Recounting activities that happened in their past using photos as a prompt.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aware of changes that happen throughout the year (e.g. seasons, nature).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Experiencing cause and effect in play.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Beginning to recognise similarities and differences between the past and today.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photographs and stories to compare the past with the present day.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1E58C-EC83-620F-BD35-D2B4DE55E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164E1B8C-C05A-C8C8-5D11-71E85AEF6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242CDD1-B7F7-7388-52B1-BD30D7F3D2A5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Reception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06AFB6-2A6A-B177-1C92-A23DF46B0D35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8CF0A70-FA91-B6CB-6546-156AD1B5E5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414476"/>
              </p:ext>
            </p:extLst>
          </p:nvPr>
        </p:nvGraphicFramePr>
        <p:xfrm>
          <a:off x="500062" y="1352961"/>
          <a:ext cx="7543800" cy="54525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01011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4513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97655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737935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 2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Remembrance Day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Warfare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Similarities and Differences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do we wear a poppy on Remembrance Day?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Remembrance Day is a special day to remember people who helped others in wars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happens in November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wear red poppies as a symbol of remembering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remember people who were brave and helped others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people mark the day with ceremonies, two minutes of silence, and laying wreaths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days help us think about other people and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remember in different ways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respectful and quiet is part of remembering   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Remembrance Day using simple words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and name a poppy as a symbol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stories about bravery and caring for others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 crafts or art activities linked to Remembrance 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ideas about why we remember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part in quiet reflection or moments of silence in a safe, supportive way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simple questions about Remembrance Day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respect and kindness during group activities 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 feelings about remembering people through: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Drawing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Role play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6D240762-6039-9D49-6A79-9FD7D8F09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64B3C4C2-DF40-5A86-B766-3E771C851F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599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5861A-A709-9B80-4169-F4B9724DB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80C5AF72-6B84-1A26-0AE5-ED41E002D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940FFAB-32E6-4E6B-843B-DA2717003E6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Reception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18FD1D-CF57-51CB-77DE-A1C9D25582C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D09C118-9D2D-B21E-3D93-B3FF3FB3A2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836745"/>
              </p:ext>
            </p:extLst>
          </p:nvPr>
        </p:nvGraphicFramePr>
        <p:xfrm>
          <a:off x="500062" y="1352962"/>
          <a:ext cx="7543800" cy="546165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01011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4513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97655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1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Human Chronology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Civilisations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Historical Significance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 people change when they get older?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grow and change over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has different stages: baby, toddler, child, adult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Everyone has a personal timeline of their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Events happen in order over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Stories, pictures, and objects can help us understand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 can be described using simple words like before, now, and later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experiences, like birthdays and starting school, mark changes in our life</a:t>
                      </a: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themselves using simple time words (before, now, then)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and sequence simple events in their own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pictures, drawings, or objects to show what happened first and next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stories about growing up and change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and answer simple questions about events in their own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 activities to order personal events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pictures, drawings, or objects to explain the chronology of humans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 ideas about change through drawing, mark-making, or role play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compare past and present experiences in their own life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D5D379E0-9CF7-3697-10A0-E3A6A3C71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7153B6A8-D9BC-92D3-37D2-22F0982C8E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55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33E9B-ADD7-C823-2802-A4D0BB8B5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A549DC1-9EBB-0A93-C5CB-D2488319F6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778C2A6-456A-2B97-62E1-FE2CE8F67AE6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Reception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FFE57A-8417-6C16-D6FB-AC99BF211DF3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A9B372F-A365-B872-FC81-1F0DA76A0F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444843"/>
              </p:ext>
            </p:extLst>
          </p:nvPr>
        </p:nvGraphicFramePr>
        <p:xfrm>
          <a:off x="395287" y="1352963"/>
          <a:ext cx="7648574" cy="549035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84990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5005360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2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Adventures through time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environment around us changes as time passes.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Names of people that are significant to their own lives.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Stories and books can tell us about the past.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fairytales, kings/queens are usually important, powerful people who rule over others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interests and achievements from their own lives and the lives of their families and friends.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people are older than others.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Parents are older than children and grandparents are older than parents (beginning to understand the concept of generations).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language for talking about the passing of time and events that have already happened, even if used inaccurately (before, yesterday, last week, last year, etc.).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photographs and drawings represent the past.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that some stories are set a long time ago.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significant dates for them (e.g. their birthday – this was introduced in Unit 1 but could be recapped).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Being aware of changes that happen throughout the year (e.g., seasons and nature).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Experiencing cause and effect in play.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Recalling special people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stories and non-fiction books to find out about life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photographs and stories to compare the past with the present 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use common words and phrases for the passage of time, even if using inaccurately (e.g. yesterday, today, tomorrow, last week, “when I was in nursery…”, etc.).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recognise similarities and differences between the past and today.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2C00B3F-242A-1BBB-6037-A03A57F88F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50226F5-DF69-ECD0-65F4-F212855F2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59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8CC3F-A8C7-2384-4DEE-04F9B6700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23FB0005-4A75-3BB9-F05C-E373FE1BA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C891617-096C-9DFE-CEF8-9EBF55244FB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7AF6ED-4FE1-6FEB-C43B-23A221C43A94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C271D16-2004-16E9-246B-DF4F1EF881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078292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1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Transport past and present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Pioneers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Similarities and Differences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same and what is different about transport?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different types of transport: land, air, and water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Transport can be old (past) or new (present)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transport moves faster today than in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Transport helps people travel and carry goods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Roads, railways, airports, and harbours are part of transport systems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invent new types of transport over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Stories, pictures, and objects can show how transport has changed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Vehicles in the past include: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Horse-drawn carriages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Steam trains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 bicycles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Vehicles today include: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Cars, buses, trains, planes, and boats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different types of transport using simple words (car, bus, train, boat, plane)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differences and similarities between old and new transport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Sequence pictures of transport from past to present with support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stories or look at pictures of transport and talk about what they notice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and answer simple questions about transport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transport through role play, drawing, and building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models or toys to compare how things move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curiosity about how transport works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understand that transport changes over time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7114F19-466B-DD35-82C3-6C412DC49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F6CC6C2-D89D-C12D-31C8-B4F37F49D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4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FC3D3-B0CE-DE6C-679B-E4357B268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35BFC37-D32F-BEAF-58B4-29698416CB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4943BF1-0335-F487-F9F5-F19DBB1FFBE4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Reception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6442A76-A98B-07FA-785B-EBA3D094CE3D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CF4570B-E135-83DA-AF66-CBC73A742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494503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2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Mary Anning – knowing that dinosaurs are extinct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Pioneers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Historical Significance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was Mary Anning special?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happened to dinosaurs?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Mary Anning was a person who lived a long time ago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She found fossils, which are the remains of animals from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Dinosaurs lived a very long time ago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Dinosaurs are extinct, which means they are not alive today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Fossils help us learn about animals that lived in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Mary Anning’s discoveries were important for science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dinosaurs were big, some were small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Dinosaurs lived on land and in the water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Scientists study fossils to understand how animals and the Earth have changed</a:t>
                      </a:r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Mary Anning and what she discovered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dinosaurs lived in the past and are now extinct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pictures, models, or toys to explore dinosaurs and fossils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and answer simple questions about dinosaurs and fossils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Sequence events or ideas using simple words (first, then, now)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dinosaurs to animals alive today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Draw or make representations of dinosaurs and fossils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 stories or songs about dinosaurs and Mary Anning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curiosity about animals from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Handle objects carefully and show interest in fossils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99D414DB-6D17-9224-01E7-1EFD23785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CED297A-8398-61E2-A55B-F1F5509E7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22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516</TotalTime>
  <Words>1460</Words>
  <Application>Microsoft Office PowerPoint</Application>
  <PresentationFormat>On-screen Show (4:3)</PresentationFormat>
  <Paragraphs>203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42</cp:revision>
  <dcterms:created xsi:type="dcterms:W3CDTF">2026-02-24T09:01:14Z</dcterms:created>
  <dcterms:modified xsi:type="dcterms:W3CDTF">2026-08-20T11:29:30Z</dcterms:modified>
</cp:coreProperties>
</file>