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FD678EF-9959-4F99-BDBC-A20DD67D415D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ACCF7B-CCF7-460A-BEE3-8822B75F0AA8}" v="8" dt="2026-08-27T12:47:55.67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421" autoAdjust="0"/>
  </p:normalViewPr>
  <p:slideViewPr>
    <p:cSldViewPr snapToGrid="0">
      <p:cViewPr varScale="1">
        <p:scale>
          <a:sx n="76" d="100"/>
          <a:sy n="76" d="100"/>
        </p:scale>
        <p:origin x="16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Shaw" userId="d58ef987-22b8-4661-8e1f-5c339cbe1ace" providerId="ADAL" clId="{E5EC78E0-CE55-47B2-9F74-F477B84CCFD2}"/>
    <pc:docChg chg="custSel addSld delSld modSld modSection">
      <pc:chgData name="Megan Shaw" userId="d58ef987-22b8-4661-8e1f-5c339cbe1ace" providerId="ADAL" clId="{E5EC78E0-CE55-47B2-9F74-F477B84CCFD2}" dt="2026-08-27T12:54:34.045" v="533" actId="20577"/>
      <pc:docMkLst>
        <pc:docMk/>
      </pc:docMkLst>
      <pc:sldChg chg="modSp mod">
        <pc:chgData name="Megan Shaw" userId="d58ef987-22b8-4661-8e1f-5c339cbe1ace" providerId="ADAL" clId="{E5EC78E0-CE55-47B2-9F74-F477B84CCFD2}" dt="2026-08-27T12:53:15.350" v="512" actId="6549"/>
        <pc:sldMkLst>
          <pc:docMk/>
          <pc:sldMk cId="2144579439" sldId="256"/>
        </pc:sldMkLst>
        <pc:spChg chg="mod">
          <ac:chgData name="Megan Shaw" userId="d58ef987-22b8-4661-8e1f-5c339cbe1ace" providerId="ADAL" clId="{E5EC78E0-CE55-47B2-9F74-F477B84CCFD2}" dt="2026-08-27T10:56:41.408" v="15" actId="20577"/>
          <ac:spMkLst>
            <pc:docMk/>
            <pc:sldMk cId="2144579439" sldId="256"/>
            <ac:spMk id="26" creationId="{52E2B36D-A6EE-3EBF-8383-3FFF756ACD2C}"/>
          </ac:spMkLst>
        </pc:spChg>
        <pc:graphicFrameChg chg="mod modGraphic">
          <ac:chgData name="Megan Shaw" userId="d58ef987-22b8-4661-8e1f-5c339cbe1ace" providerId="ADAL" clId="{E5EC78E0-CE55-47B2-9F74-F477B84CCFD2}" dt="2026-08-27T12:53:15.350" v="512" actId="6549"/>
          <ac:graphicFrameMkLst>
            <pc:docMk/>
            <pc:sldMk cId="2144579439" sldId="256"/>
            <ac:graphicFrameMk id="34" creationId="{196E0E15-4907-F33B-0B94-D20D479BD463}"/>
          </ac:graphicFrameMkLst>
        </pc:graphicFrameChg>
      </pc:sldChg>
      <pc:sldChg chg="modSp add mod">
        <pc:chgData name="Megan Shaw" userId="d58ef987-22b8-4661-8e1f-5c339cbe1ace" providerId="ADAL" clId="{E5EC78E0-CE55-47B2-9F74-F477B84CCFD2}" dt="2026-08-27T12:53:28.225" v="514" actId="20577"/>
        <pc:sldMkLst>
          <pc:docMk/>
          <pc:sldMk cId="1203715093" sldId="257"/>
        </pc:sldMkLst>
        <pc:graphicFrameChg chg="modGraphic">
          <ac:chgData name="Megan Shaw" userId="d58ef987-22b8-4661-8e1f-5c339cbe1ace" providerId="ADAL" clId="{E5EC78E0-CE55-47B2-9F74-F477B84CCFD2}" dt="2026-08-27T12:53:28.225" v="514" actId="20577"/>
          <ac:graphicFrameMkLst>
            <pc:docMk/>
            <pc:sldMk cId="1203715093" sldId="257"/>
            <ac:graphicFrameMk id="34" creationId="{6038CB7D-ABBB-91BE-55C5-01A004AA68D3}"/>
          </ac:graphicFrameMkLst>
        </pc:graphicFrameChg>
      </pc:sldChg>
      <pc:sldChg chg="modSp add mod">
        <pc:chgData name="Megan Shaw" userId="d58ef987-22b8-4661-8e1f-5c339cbe1ace" providerId="ADAL" clId="{E5EC78E0-CE55-47B2-9F74-F477B84CCFD2}" dt="2026-08-27T12:53:32.159" v="515" actId="6549"/>
        <pc:sldMkLst>
          <pc:docMk/>
          <pc:sldMk cId="4205672388" sldId="258"/>
        </pc:sldMkLst>
        <pc:graphicFrameChg chg="modGraphic">
          <ac:chgData name="Megan Shaw" userId="d58ef987-22b8-4661-8e1f-5c339cbe1ace" providerId="ADAL" clId="{E5EC78E0-CE55-47B2-9F74-F477B84CCFD2}" dt="2026-08-27T12:53:32.159" v="515" actId="6549"/>
          <ac:graphicFrameMkLst>
            <pc:docMk/>
            <pc:sldMk cId="4205672388" sldId="258"/>
            <ac:graphicFrameMk id="34" creationId="{CC169D4E-079F-EC37-057A-FDB23E5F7F3C}"/>
          </ac:graphicFrameMkLst>
        </pc:graphicFrameChg>
      </pc:sldChg>
      <pc:sldChg chg="modSp add mod">
        <pc:chgData name="Megan Shaw" userId="d58ef987-22b8-4661-8e1f-5c339cbe1ace" providerId="ADAL" clId="{E5EC78E0-CE55-47B2-9F74-F477B84CCFD2}" dt="2026-08-27T12:53:41.179" v="517" actId="20577"/>
        <pc:sldMkLst>
          <pc:docMk/>
          <pc:sldMk cId="1867765216" sldId="259"/>
        </pc:sldMkLst>
        <pc:graphicFrameChg chg="mod modGraphic">
          <ac:chgData name="Megan Shaw" userId="d58ef987-22b8-4661-8e1f-5c339cbe1ace" providerId="ADAL" clId="{E5EC78E0-CE55-47B2-9F74-F477B84CCFD2}" dt="2026-08-27T12:53:41.179" v="517" actId="20577"/>
          <ac:graphicFrameMkLst>
            <pc:docMk/>
            <pc:sldMk cId="1867765216" sldId="259"/>
            <ac:graphicFrameMk id="34" creationId="{F5EAFA1B-12F7-E662-5E59-323A34DEED6B}"/>
          </ac:graphicFrameMkLst>
        </pc:graphicFrameChg>
      </pc:sldChg>
      <pc:sldChg chg="del">
        <pc:chgData name="Megan Shaw" userId="d58ef987-22b8-4661-8e1f-5c339cbe1ace" providerId="ADAL" clId="{E5EC78E0-CE55-47B2-9F74-F477B84CCFD2}" dt="2026-08-27T10:56:23.569" v="9" actId="47"/>
        <pc:sldMkLst>
          <pc:docMk/>
          <pc:sldMk cId="2958755954" sldId="259"/>
        </pc:sldMkLst>
      </pc:sldChg>
      <pc:sldChg chg="add del">
        <pc:chgData name="Megan Shaw" userId="d58ef987-22b8-4661-8e1f-5c339cbe1ace" providerId="ADAL" clId="{E5EC78E0-CE55-47B2-9F74-F477B84CCFD2}" dt="2026-08-27T11:46:50.188" v="266" actId="47"/>
        <pc:sldMkLst>
          <pc:docMk/>
          <pc:sldMk cId="1479887945" sldId="260"/>
        </pc:sldMkLst>
      </pc:sldChg>
      <pc:sldChg chg="modSp add mod">
        <pc:chgData name="Megan Shaw" userId="d58ef987-22b8-4661-8e1f-5c339cbe1ace" providerId="ADAL" clId="{E5EC78E0-CE55-47B2-9F74-F477B84CCFD2}" dt="2026-08-27T12:53:55.196" v="519" actId="20577"/>
        <pc:sldMkLst>
          <pc:docMk/>
          <pc:sldMk cId="1695489174" sldId="260"/>
        </pc:sldMkLst>
        <pc:graphicFrameChg chg="modGraphic">
          <ac:chgData name="Megan Shaw" userId="d58ef987-22b8-4661-8e1f-5c339cbe1ace" providerId="ADAL" clId="{E5EC78E0-CE55-47B2-9F74-F477B84CCFD2}" dt="2026-08-27T12:53:55.196" v="519" actId="20577"/>
          <ac:graphicFrameMkLst>
            <pc:docMk/>
            <pc:sldMk cId="1695489174" sldId="260"/>
            <ac:graphicFrameMk id="34" creationId="{9979C007-3E55-BDC6-1E00-E7C3C1BA2330}"/>
          </ac:graphicFrameMkLst>
        </pc:graphicFrameChg>
      </pc:sldChg>
      <pc:sldChg chg="modSp add mod">
        <pc:chgData name="Megan Shaw" userId="d58ef987-22b8-4661-8e1f-5c339cbe1ace" providerId="ADAL" clId="{E5EC78E0-CE55-47B2-9F74-F477B84CCFD2}" dt="2026-08-27T12:54:12.155" v="527" actId="20577"/>
        <pc:sldMkLst>
          <pc:docMk/>
          <pc:sldMk cId="1277551104" sldId="261"/>
        </pc:sldMkLst>
        <pc:graphicFrameChg chg="modGraphic">
          <ac:chgData name="Megan Shaw" userId="d58ef987-22b8-4661-8e1f-5c339cbe1ace" providerId="ADAL" clId="{E5EC78E0-CE55-47B2-9F74-F477B84CCFD2}" dt="2026-08-27T12:54:12.155" v="527" actId="20577"/>
          <ac:graphicFrameMkLst>
            <pc:docMk/>
            <pc:sldMk cId="1277551104" sldId="261"/>
            <ac:graphicFrameMk id="34" creationId="{38938F78-DC02-7BFE-939B-1AE71B46A574}"/>
          </ac:graphicFrameMkLst>
        </pc:graphicFrameChg>
      </pc:sldChg>
      <pc:sldChg chg="del">
        <pc:chgData name="Megan Shaw" userId="d58ef987-22b8-4661-8e1f-5c339cbe1ace" providerId="ADAL" clId="{E5EC78E0-CE55-47B2-9F74-F477B84CCFD2}" dt="2026-08-27T10:56:25.864" v="10" actId="47"/>
        <pc:sldMkLst>
          <pc:docMk/>
          <pc:sldMk cId="3246244918" sldId="261"/>
        </pc:sldMkLst>
      </pc:sldChg>
      <pc:sldChg chg="modSp del mod">
        <pc:chgData name="Megan Shaw" userId="d58ef987-22b8-4661-8e1f-5c339cbe1ace" providerId="ADAL" clId="{E5EC78E0-CE55-47B2-9F74-F477B84CCFD2}" dt="2026-08-27T10:56:21.055" v="6" actId="47"/>
        <pc:sldMkLst>
          <pc:docMk/>
          <pc:sldMk cId="3332404262" sldId="262"/>
        </pc:sldMkLst>
        <pc:spChg chg="mod">
          <ac:chgData name="Megan Shaw" userId="d58ef987-22b8-4661-8e1f-5c339cbe1ace" providerId="ADAL" clId="{E5EC78E0-CE55-47B2-9F74-F477B84CCFD2}" dt="2026-08-27T10:56:15.032" v="5" actId="20577"/>
          <ac:spMkLst>
            <pc:docMk/>
            <pc:sldMk cId="3332404262" sldId="262"/>
            <ac:spMk id="26" creationId="{4EE9BAD8-D007-7DE8-971F-1E4E75AA91B4}"/>
          </ac:spMkLst>
        </pc:spChg>
      </pc:sldChg>
      <pc:sldChg chg="modSp add mod">
        <pc:chgData name="Megan Shaw" userId="d58ef987-22b8-4661-8e1f-5c339cbe1ace" providerId="ADAL" clId="{E5EC78E0-CE55-47B2-9F74-F477B84CCFD2}" dt="2026-08-27T12:54:17.314" v="529" actId="20577"/>
        <pc:sldMkLst>
          <pc:docMk/>
          <pc:sldMk cId="3397884583" sldId="262"/>
        </pc:sldMkLst>
        <pc:graphicFrameChg chg="mod modGraphic">
          <ac:chgData name="Megan Shaw" userId="d58ef987-22b8-4661-8e1f-5c339cbe1ace" providerId="ADAL" clId="{E5EC78E0-CE55-47B2-9F74-F477B84CCFD2}" dt="2026-08-27T12:54:17.314" v="529" actId="20577"/>
          <ac:graphicFrameMkLst>
            <pc:docMk/>
            <pc:sldMk cId="3397884583" sldId="262"/>
            <ac:graphicFrameMk id="34" creationId="{154FBE15-DAFF-5701-4A9E-B930C1852003}"/>
          </ac:graphicFrameMkLst>
        </pc:graphicFrameChg>
      </pc:sldChg>
      <pc:sldChg chg="del">
        <pc:chgData name="Megan Shaw" userId="d58ef987-22b8-4661-8e1f-5c339cbe1ace" providerId="ADAL" clId="{E5EC78E0-CE55-47B2-9F74-F477B84CCFD2}" dt="2026-08-27T10:56:22.706" v="8" actId="47"/>
        <pc:sldMkLst>
          <pc:docMk/>
          <pc:sldMk cId="3575661066" sldId="263"/>
        </pc:sldMkLst>
      </pc:sldChg>
      <pc:sldChg chg="modSp add mod">
        <pc:chgData name="Megan Shaw" userId="d58ef987-22b8-4661-8e1f-5c339cbe1ace" providerId="ADAL" clId="{E5EC78E0-CE55-47B2-9F74-F477B84CCFD2}" dt="2026-08-27T12:54:26.348" v="531" actId="20577"/>
        <pc:sldMkLst>
          <pc:docMk/>
          <pc:sldMk cId="4268393978" sldId="263"/>
        </pc:sldMkLst>
        <pc:graphicFrameChg chg="modGraphic">
          <ac:chgData name="Megan Shaw" userId="d58ef987-22b8-4661-8e1f-5c339cbe1ace" providerId="ADAL" clId="{E5EC78E0-CE55-47B2-9F74-F477B84CCFD2}" dt="2026-08-27T12:54:26.348" v="531" actId="20577"/>
          <ac:graphicFrameMkLst>
            <pc:docMk/>
            <pc:sldMk cId="4268393978" sldId="263"/>
            <ac:graphicFrameMk id="34" creationId="{391F5A34-B36A-C134-AFD1-CF58A38C57DD}"/>
          </ac:graphicFrameMkLst>
        </pc:graphicFrameChg>
      </pc:sldChg>
      <pc:sldChg chg="modSp add mod">
        <pc:chgData name="Megan Shaw" userId="d58ef987-22b8-4661-8e1f-5c339cbe1ace" providerId="ADAL" clId="{E5EC78E0-CE55-47B2-9F74-F477B84CCFD2}" dt="2026-08-27T12:54:34.045" v="533" actId="20577"/>
        <pc:sldMkLst>
          <pc:docMk/>
          <pc:sldMk cId="44590877" sldId="264"/>
        </pc:sldMkLst>
        <pc:graphicFrameChg chg="modGraphic">
          <ac:chgData name="Megan Shaw" userId="d58ef987-22b8-4661-8e1f-5c339cbe1ace" providerId="ADAL" clId="{E5EC78E0-CE55-47B2-9F74-F477B84CCFD2}" dt="2026-08-27T12:54:34.045" v="533" actId="20577"/>
          <ac:graphicFrameMkLst>
            <pc:docMk/>
            <pc:sldMk cId="44590877" sldId="264"/>
            <ac:graphicFrameMk id="34" creationId="{B1FA4546-FF60-77DF-66F0-602C823EE2C0}"/>
          </ac:graphicFrameMkLst>
        </pc:graphicFrameChg>
      </pc:sldChg>
      <pc:sldChg chg="del">
        <pc:chgData name="Megan Shaw" userId="d58ef987-22b8-4661-8e1f-5c339cbe1ace" providerId="ADAL" clId="{E5EC78E0-CE55-47B2-9F74-F477B84CCFD2}" dt="2026-08-27T10:56:21.588" v="7" actId="47"/>
        <pc:sldMkLst>
          <pc:docMk/>
          <pc:sldMk cId="1222158507" sldId="264"/>
        </pc:sldMkLst>
      </pc:sldChg>
      <pc:sldChg chg="modSp del mod">
        <pc:chgData name="Megan Shaw" userId="d58ef987-22b8-4661-8e1f-5c339cbe1ace" providerId="ADAL" clId="{E5EC78E0-CE55-47B2-9F74-F477B84CCFD2}" dt="2026-08-27T10:56:28.133" v="11" actId="47"/>
        <pc:sldMkLst>
          <pc:docMk/>
          <pc:sldMk cId="3933900277" sldId="265"/>
        </pc:sldMkLst>
        <pc:spChg chg="mod">
          <ac:chgData name="Megan Shaw" userId="d58ef987-22b8-4661-8e1f-5c339cbe1ace" providerId="ADAL" clId="{E5EC78E0-CE55-47B2-9F74-F477B84CCFD2}" dt="2026-08-27T10:56:08.611" v="3" actId="20577"/>
          <ac:spMkLst>
            <pc:docMk/>
            <pc:sldMk cId="3933900277" sldId="265"/>
            <ac:spMk id="26" creationId="{A0A2A762-5729-89AC-1C21-4AFE893280BB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82FB0A-D716-4419-8A41-52C81053190F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2D849F-2B89-49F2-AA8C-A8F4EE6147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092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2639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E903F1-E69B-319C-09E7-1FF97DCCDC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54F391-4EE5-6C52-CA6F-6A8E90DEF6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F5003F-668E-5A8A-27B2-FD1ACDBEBC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B7E2FD-2E25-A23E-A666-214999FC40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343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E3A949-7385-6EC3-4454-A19F83254C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A02FE4-F141-CE36-8512-EAA1EE37CD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E7A420-E126-7AA7-3FD5-B8DD727684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F61C3E-F2F4-9091-C019-0C1D942C7D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6053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6EBB2A-95C0-B1B2-498A-EBC626CDA5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49E9683-5160-C19A-D74F-4A47768CEB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F033D0-8862-D1F6-7B33-726EE63BB3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DDF95D-D1EF-E566-6C9F-C547BFEDB4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8424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3C8D4C-23BD-72A2-1174-5FF840B4C8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6A7C396-48A7-1502-857E-4FD719D27C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B0A47E-45EE-B5B8-1123-6A6073D6FD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B47E3D-2340-89C4-8914-0E757A3616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7883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7DF8CD-B49D-02FA-380C-BD10F82146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A5C0D1-DD15-4286-BB05-CD0FD88466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B0D43A-2AA4-C98E-3A2C-AD349585D8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088BD2-E4C3-C2BC-3CF7-7E0D7C6B20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8516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54074E-56A2-96A6-9291-EB8B23AA73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5D6E7E-74C5-6E36-77BF-F2BCF6F8EB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664E08-8336-AF3B-D4EC-8DBB6E7778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BFDCA6-7844-6C83-97D4-41EB91F158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0785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AC601B-6D0C-5A8A-FF0F-CDEA2896E6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DE5B40-24E2-7339-472A-CFFA0AC7AF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35C64D-DC67-816B-E731-FD2ACA0CEC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5A8EAF-D393-CCE8-4C2A-E0D6C06989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8056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8CA3D9-CE13-940F-DA4A-8D0E530643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6849896-69E2-FDB5-C62A-D7CFDDF696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4317D00-073B-6691-DB3C-8FE0AB83F7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08547E-EDA2-8AD2-E714-FDB81F1D2F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182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13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260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801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959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74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238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523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515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24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740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046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211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D2D772F4-E520-1A3D-CCBB-F089C1717B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52E2B36D-A6EE-3EBF-8383-3FFF756ACD2C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2 -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7A359D3-63E8-17AC-22AC-6C2F86624BA7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196E0E15-4907-F33B-0B94-D20D479BD4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8095239"/>
              </p:ext>
            </p:extLst>
          </p:nvPr>
        </p:nvGraphicFramePr>
        <p:xfrm>
          <a:off x="500062" y="1352961"/>
          <a:ext cx="7543800" cy="530012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23495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51814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Autumn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was school different in the past?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a decade is ten years.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that beyond living memory is more than 100 years ago.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daily life has changed over time but that there are some similarities to life today.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changes may come about because of improvements in technology.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there are explanations for similarities and differences between children’s lives now and in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we can find out about how places have changed by looking at maps.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historians use evidence from sources to find out more about the past.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Sequencing up to six photographs, focusing on the intervals between events.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Knowing where people/events studied fit into a chronological framework.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Recognising some things which have changed/stayed the same as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simple reasons for changes.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similarities and difference between ways of life at different times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Finding out about people, events and beliefs in society.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comparisons with their own lives.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artefacts, photographs and visits to museums to ask and answer questions about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simple observations about a source or artefact.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sources to show an understanding of historical concepts.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71EE266B-BCD3-2E66-ACDF-A561FDCB4A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B0FB11A7-4C95-32B6-609F-6C277C6B44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579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DD3C72-CF90-D33C-C8B4-8E818AA817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950AA165-A08B-6148-69DA-957A662E88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9AF2CCAB-36A4-F0C8-CF10-479D1EA4842E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2 -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F944B5F-158D-0B38-8D96-D427F7ED208B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6038CB7D-ABBB-91BE-55C5-01A004AA68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9185700"/>
              </p:ext>
            </p:extLst>
          </p:nvPr>
        </p:nvGraphicFramePr>
        <p:xfrm>
          <a:off x="500062" y="1352961"/>
          <a:ext cx="7543800" cy="5211764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23495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51814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Autumn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was school different in the past?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Recognising different ways in which  the past is represented (including eye-witness accounts).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Comparing pictures or photographs of people or events in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Asking a range of questions about stories, events and people.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Understanding the importance of historically-valid questions.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Understanding  how we use books and sources to find out about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a source to answer questions about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Evaluating the usefulness of sources to a historical enquiry.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Selecting information from a source to answer a question.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links and connections across a unit of study.  </a:t>
                      </a:r>
                    </a:p>
                    <a:p>
                      <a:r>
                        <a:rPr lang="en-GB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A1B9B758-D854-CF12-68B3-DCD846846F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264AAAE5-9857-0DF6-2F6F-F3343D3365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7150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B77F57-C0B1-4499-6C6E-5379154B7B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98B3865A-D5D1-A4FF-567A-3814ACD52B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A055E2BC-97BF-1465-FC91-9579DD91710C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2 -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148F299-E5AE-FEE5-38AE-8F3F96DE69AA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CC169D4E-079F-EC37-057A-FDB23E5F7F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9077510"/>
              </p:ext>
            </p:extLst>
          </p:nvPr>
        </p:nvGraphicFramePr>
        <p:xfrm>
          <a:off x="500062" y="1352961"/>
          <a:ext cx="7543800" cy="5211764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23495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51814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Autumn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was school different in the past?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Making simple conclusions about a question using evidence to support.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Communicating answers to questions in a variety of ways, including discussion, drama and writing (labelling, simple recount).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relevant vocabulary in answers.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Describing past events and people by drawing or writing.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Expressing a personal response to a historical story or event through discussion, drawing our writing.</a:t>
                      </a:r>
                    </a:p>
                    <a:p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E70076B0-B6B9-7D80-CA75-F6F649A238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3D82A260-961F-5CAB-92BF-629F360032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6723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CF75EA-E74C-D939-F7EA-68EB9E62FB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074783E7-508D-EF7F-CC3F-00B3526838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28E8A53F-733C-404C-AF0D-8C9D05471943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2 -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0655881-C8BB-62D9-5064-BDC79A5CE17C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F5EAFA1B-12F7-E662-5E59-323A34DEED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6384073"/>
              </p:ext>
            </p:extLst>
          </p:nvPr>
        </p:nvGraphicFramePr>
        <p:xfrm>
          <a:off x="500062" y="1352961"/>
          <a:ext cx="7543800" cy="5211764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23495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51814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Spring</a:t>
                      </a:r>
                      <a:b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did we learn to fly?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Cause and consequence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that a timeline shows the order events in the past happened.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we start by looking at ‘now’ on a timeline then look back.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‘the past’ is events that have already happened.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‘the present’ is time happening now.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within living memory is 100 years.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beyond living memory is more than 100 years ago.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changes may come about because of improvements in technology.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some events are more significant than others.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the impact of a historical event on society.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‘historically significant’ people are those who changed many people’s lives.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historians use evidence from sources to find out more about the past.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Sequencing up to six photographs, focusing on the intervals between events.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Sequencing up to six events on a timeline.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Beginning to recognise how long each event lasted.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common words and phrases for the passing of time (e.g. now, long ago, then, before, after).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Recognising some things which have changed/stayed the same as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simple reasons for changes.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Beginning to look for similarities and differences over time in their own lives.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similarities and difference between ways of life at different times.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83401F54-9F0C-8615-0C06-1BD9D42951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2CBB0598-88F2-0269-EA14-1E235911BD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7652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ECF9F3-1299-64DD-A6BC-6C44F44DC6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43D28FC3-B990-9DA5-EB5E-C667DA5C72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953E508E-BF2A-E0D6-AC33-A21E343C86A0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2 -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5DAC663-D741-4269-B2F4-5CB65FF5D67D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9979C007-3E55-BDC6-1E00-E7C3C1BA23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9172884"/>
              </p:ext>
            </p:extLst>
          </p:nvPr>
        </p:nvGraphicFramePr>
        <p:xfrm>
          <a:off x="500062" y="1352961"/>
          <a:ext cx="7543800" cy="530012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23495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51814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Spring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did we learn to fly?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Cause and consequence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that the past is represented in different ways.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begin to identify achievements and inventions that still influence their own lives today.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some achievements and discoveries of significant individuals.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the achievements and inventions that still influence their own lives today.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the legacy and contribution of the inventions.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be aware of the achievements of significant individuals.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Making comparisons with their own lives.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Discussing who was important in a historical event.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artefacts, photographs and visits to museums to ask and answer questions about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simple observations about a source or artefact.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sources to show an understanding of historical concepts.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a primary source.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Recognising different ways in which the past is represented (including eye-witness accounts).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Comparing pictures or photographs of people or events in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Developing their own interpretations from artefacts, photographs and written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Asking questions about sources of evidence (e.g. artefacts).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Asking a range of questions about stories, events and people.</a:t>
                      </a:r>
                      <a:endParaRPr lang="en-GB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1D705C6A-2D2E-9462-15BF-AA5C42C83E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DF3C26CA-98A1-6246-4EEB-40553B32D1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4891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9BA9E8-9CEE-B9C1-76A0-B814A77C53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553ABE66-831C-42C0-7EAC-DF8137D9B4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3E3DA07B-9B5C-447B-9864-987CDA644F1F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2 -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7610BA5-5562-5276-F952-34ED0BD3643D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38938F78-DC02-7BFE-939B-1AE71B46A5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1754115"/>
              </p:ext>
            </p:extLst>
          </p:nvPr>
        </p:nvGraphicFramePr>
        <p:xfrm>
          <a:off x="500062" y="1352961"/>
          <a:ext cx="7543800" cy="5211764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23495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51814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Spring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did we learn to fly?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Cause and consequence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a source to answer questions about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Interpreting evidence by making simple deductions.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Describing the main features of concrete evidence of the past or historical evidence (e.g. pictures, artefacts and buildings).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links and connections across a unit of study.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simple conclusions about a question using evidence to support.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Communicating answers to questions in a variety of ways, including discussion, drama and writing (labelling, simple recount).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relevant vocabulary in answers.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Describing past events and people by drawing or writing.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Expressing a personal response to a historical story or event through discussion, drawing our writing.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5ADF1D20-262F-B891-0E57-4B750AC48F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7C976F22-4268-4A66-7058-4733C6E234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5511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87DE90-56E6-596A-9AF2-50754BEABC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9493CEA7-A9BC-D4AC-1280-FDEBFD9BE1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965B40C0-4F82-5871-39F3-17FE15B5609D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2 -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3351402-43FA-C4B7-2376-B4DED433EE46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154FBE15-DAFF-5701-4A9E-B930C18520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6521976"/>
              </p:ext>
            </p:extLst>
          </p:nvPr>
        </p:nvGraphicFramePr>
        <p:xfrm>
          <a:off x="500062" y="1352961"/>
          <a:ext cx="7543800" cy="5211764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23495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51814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Summer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a Monarch?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Cause and consequence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 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that beyond living memory is more than 100 years ago.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events in history may last different amounts of time.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some events are more significant than others.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the impact of a historical event on society.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‘historically significant’ people are those who changed many people’s lives.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historians use evidence from sources to find out more about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the past is represented in different ways.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a monarch is a king or queen.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begin to understand that power is exercised in different ways in different culture, times and groups  e.g. monarchy.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in the past monarchs had absolute power.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be aware of the achievements of significant individuals.</a:t>
                      </a:r>
                    </a:p>
                    <a:p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Sequencing up to six photographs, focusing on the intervals between events.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Knowing where people/events studied fit into a chronological framework.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similarities and difference between ways of life at different times.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simple reasons for changes.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Asking questions about why people did things, why events happened and what happened as a result.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Recognising why people did things, why events happened and what happened as a result.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Knowing some things which have changed/stayed the same as the past.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Finding out about people, events and beliefs in society.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Discussing who was important in a historical event.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0E4EDE19-7E6D-6154-3421-B796FE0458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05CF9550-60F5-146E-8B43-7BEA7040CD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8845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758B08-4189-7653-8715-CAFA9F4CB7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E2E3EE58-65AB-F7CF-8839-3619DE839B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A34C106A-E3F3-807B-982A-E2F83293B5D1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2 -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4C0558E-E925-5F77-8A9C-3B1C7A335976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391F5A34-B36A-C134-AFD1-CF58A38C57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7401482"/>
              </p:ext>
            </p:extLst>
          </p:nvPr>
        </p:nvGraphicFramePr>
        <p:xfrm>
          <a:off x="500062" y="1352961"/>
          <a:ext cx="7543800" cy="5366797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23495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51814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Summer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a Monarch?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Cause and consequence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 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artefacts, photographs and visits to museums to ask and answer questions about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simple observations about a source or artefact.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sources to show an understanding of historical concepts (see above).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Recognising different ways in which the past is represented (including eye-witness accounts).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Comparing pictures or photographs of people or events in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Asking a range of questions about stories, events and people.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Understanding the importance of historically-valid questions.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Understanding how we use books and sources to find out about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a source to answer questions about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Evaluating the usefulness of sources to a historical enquiry.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2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738DB992-4C20-A765-52B6-A59C321396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9A2F74EB-10AB-256D-7799-B49DD7F671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3939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0956C1-A376-0FE2-A7A4-31A591677E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7F118066-98C4-656B-839D-3D48D3169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DC142DD2-9205-1E64-1D28-9D04C2BF1207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2 -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EEE0ED2-F65E-7D7E-933B-40B1E9EBA6A2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B1FA4546-FF60-77DF-66F0-602C823EE2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284254"/>
              </p:ext>
            </p:extLst>
          </p:nvPr>
        </p:nvGraphicFramePr>
        <p:xfrm>
          <a:off x="500062" y="1352961"/>
          <a:ext cx="7543800" cy="5366797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23495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51814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Summer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a Monarch?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Cause and consequence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 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Selecting information from a source to answer a question.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links and connections across a unit of study.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simple conclusions about a question using evidence to support.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Communicating answers to questions in a variety of ways, including discussion, drama and writing (labelling, simple recount)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relevant vocabulary in answers.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Describing past events and people by drawing or writing.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12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05495BBE-0F00-8410-897F-680D5F8176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EFBD484D-5F4B-9014-7D21-C27FEAC287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908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10681</TotalTime>
  <Words>1880</Words>
  <Application>Microsoft Office PowerPoint</Application>
  <PresentationFormat>On-screen Show (4:3)</PresentationFormat>
  <Paragraphs>269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Hawa Vasyat</dc:creator>
  <cp:lastModifiedBy>Megan Shaw</cp:lastModifiedBy>
  <cp:revision>44</cp:revision>
  <dcterms:created xsi:type="dcterms:W3CDTF">2026-02-24T09:01:14Z</dcterms:created>
  <dcterms:modified xsi:type="dcterms:W3CDTF">2026-08-27T12:54:41Z</dcterms:modified>
</cp:coreProperties>
</file>