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6"/>
  </p:handoutMasterIdLst>
  <p:sldIdLst>
    <p:sldId id="257" r:id="rId5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67DE91-16B7-3BF1-3D2F-8DDB7F8420C4}" v="38" dt="2026-09-06T20:09:39.5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BDC0EB-0118-4E36-BAFA-7EBD6DE01CC9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04516-9393-4BB3-9FA3-B3A05C33FB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4468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312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986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303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41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108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73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784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415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276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702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71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A85A5-41B4-417D-B987-0C1801383C4A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3108C-2FF8-4B5E-91C7-10422E90BF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890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50301"/>
            <a:ext cx="12192000" cy="6778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kumimoji="0" lang="en-GB" altLang="en-US" b="1" i="0" u="sng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Calibri"/>
                <a:cs typeface="Calibri"/>
              </a:rPr>
              <a:t>Year 1 Homework due </a:t>
            </a:r>
            <a:r>
              <a:rPr lang="en-GB" altLang="en-US" b="1" u="sng" dirty="0">
                <a:solidFill>
                  <a:srgbClr val="FF0000"/>
                </a:solidFill>
                <a:latin typeface="Calibri"/>
                <a:ea typeface="Calibri"/>
                <a:cs typeface="Calibri"/>
              </a:rPr>
              <a:t>Wednesday 21st October</a:t>
            </a:r>
            <a:endParaRPr lang="en-GB" altLang="en-US" b="1" i="0" u="sng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Calibri"/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r>
              <a:rPr kumimoji="0" lang="en-GB" altLang="en-US" sz="1100" b="1" i="0" u="sng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Curriculum focus for: </a:t>
            </a:r>
            <a:r>
              <a:rPr lang="en-GB" altLang="en-US" sz="1100" b="1" u="sng" dirty="0">
                <a:latin typeface="Arial"/>
                <a:ea typeface="Calibri"/>
                <a:cs typeface="Arial"/>
              </a:rPr>
              <a:t>Autumn 1</a:t>
            </a:r>
            <a:endParaRPr kumimoji="0" lang="en-GB" altLang="en-US" sz="1100" b="1" i="0" u="none" strike="noStrike" cap="none" normalizeH="0" baseline="0" dirty="0">
              <a:ln>
                <a:noFill/>
              </a:ln>
              <a:effectLst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kumimoji="0" lang="en-GB" altLang="en-US" sz="1100" b="1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Maths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: </a:t>
            </a:r>
            <a:r>
              <a:rPr lang="en-GB" altLang="en-US" sz="1100" dirty="0">
                <a:latin typeface="Arial"/>
                <a:ea typeface="Calibri"/>
                <a:cs typeface="Arial"/>
              </a:rPr>
              <a:t>Place Value.     </a:t>
            </a:r>
            <a:r>
              <a:rPr kumimoji="0" lang="en-GB" altLang="en-US" sz="1100" b="1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English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: </a:t>
            </a:r>
            <a:r>
              <a:rPr lang="en-GB" altLang="en-US" sz="1100" dirty="0">
                <a:latin typeface="Arial"/>
                <a:ea typeface="Calibri"/>
                <a:cs typeface="Arial"/>
              </a:rPr>
              <a:t>Harry the Happy Mouse 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   </a:t>
            </a:r>
            <a:r>
              <a:rPr kumimoji="0" lang="en-GB" altLang="en-US" sz="1100" b="1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Science</a:t>
            </a: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: </a:t>
            </a:r>
            <a:r>
              <a:rPr lang="en-GB" altLang="en-US" sz="1100" dirty="0">
                <a:latin typeface="Arial"/>
                <a:ea typeface="Calibri"/>
                <a:cs typeface="Arial"/>
              </a:rPr>
              <a:t>Everyday Materials</a:t>
            </a:r>
            <a:br>
              <a:rPr lang="en-GB" altLang="en-US" sz="1100" b="0" i="0" u="none" strike="noStrike" cap="none" normalizeH="0" baseline="0" dirty="0">
                <a:ln>
                  <a:noFill/>
                </a:ln>
                <a:effectLst/>
                <a:ea typeface="Calibri" panose="020F0502020204030204" pitchFamily="34" charset="0"/>
                <a:cs typeface="Arial" panose="020B0604020202020204" pitchFamily="34" charset="0"/>
              </a:rPr>
            </a:br>
            <a:br>
              <a:rPr lang="en-GB" altLang="en-US" sz="1100" b="0" i="0" u="none" strike="noStrike" cap="none" normalizeH="0" baseline="0" dirty="0">
                <a:ln>
                  <a:noFill/>
                </a:ln>
                <a:effectLst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GB" altLang="en-US" sz="1100" b="1" i="0" u="sng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Activity Bank for: </a:t>
            </a:r>
            <a:r>
              <a:rPr lang="en-GB" altLang="en-US" sz="1100" b="1" u="sng" dirty="0">
                <a:latin typeface="Arial"/>
                <a:ea typeface="Calibri"/>
                <a:cs typeface="Arial"/>
              </a:rPr>
              <a:t>Autumn 1</a:t>
            </a:r>
            <a:br>
              <a:rPr lang="en-GB" altLang="en-US" sz="1100" b="1" u="sng" dirty="0"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Please complete 3 or more </a:t>
            </a:r>
            <a:r>
              <a:rPr lang="en-GB" altLang="en-US" sz="1100" dirty="0">
                <a:latin typeface="Arial"/>
                <a:ea typeface="Calibri"/>
                <a:cs typeface="Arial"/>
              </a:rPr>
              <a:t>activities from the bank. The tasks marked * MUST BE COMPLETED. You can choose when you want to do them. Please write the date they are completed.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lang="en-GB" alt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GB" altLang="en-U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altLang="en-US" sz="14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4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200" b="1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Other Essential Home Learning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Read at least 3 times a week using </a:t>
            </a:r>
            <a:r>
              <a:rPr lang="en-GB" altLang="en-US" sz="1100" dirty="0">
                <a:ea typeface="Calibri" panose="020F0502020204030204" pitchFamily="34" charset="0"/>
                <a:cs typeface="Arial" panose="020B0604020202020204" pitchFamily="34" charset="0"/>
              </a:rPr>
              <a:t>your book in your reading book bag and don’t forget to get an adult to sign your reading record every time you read your book.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Practice counting forwards and backwards from any number up to 10.</a:t>
            </a:r>
          </a:p>
          <a:p>
            <a:pPr>
              <a:lnSpc>
                <a:spcPct val="150000"/>
              </a:lnSpc>
              <a:buFontTx/>
              <a:buChar char="•"/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effectLst/>
                <a:latin typeface="Arial"/>
                <a:ea typeface="Calibri"/>
                <a:cs typeface="Arial"/>
              </a:rPr>
              <a:t>Practice</a:t>
            </a:r>
            <a:r>
              <a:rPr lang="en-GB" altLang="en-US" sz="1100" dirty="0">
                <a:latin typeface="Arial"/>
                <a:ea typeface="Calibri"/>
                <a:cs typeface="Arial"/>
              </a:rPr>
              <a:t> your spellings using your spelling sheet each week. </a:t>
            </a:r>
            <a:endParaRPr lang="en-GB" altLang="en-US" sz="1100" b="0" i="0" u="none" strike="noStrike" cap="none" normalizeH="0" baseline="0" dirty="0">
              <a:ln>
                <a:noFill/>
              </a:ln>
              <a:effectLst/>
              <a:latin typeface="Arial"/>
              <a:ea typeface="Calibri"/>
              <a:cs typeface="Arial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578113"/>
              </p:ext>
            </p:extLst>
          </p:nvPr>
        </p:nvGraphicFramePr>
        <p:xfrm>
          <a:off x="237309" y="1901258"/>
          <a:ext cx="11717382" cy="33177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20444">
                  <a:extLst>
                    <a:ext uri="{9D8B030D-6E8A-4147-A177-3AD203B41FA5}">
                      <a16:colId xmlns:a16="http://schemas.microsoft.com/office/drawing/2014/main" val="597860588"/>
                    </a:ext>
                  </a:extLst>
                </a:gridCol>
                <a:gridCol w="3917245">
                  <a:extLst>
                    <a:ext uri="{9D8B030D-6E8A-4147-A177-3AD203B41FA5}">
                      <a16:colId xmlns:a16="http://schemas.microsoft.com/office/drawing/2014/main" val="4111960395"/>
                    </a:ext>
                  </a:extLst>
                </a:gridCol>
                <a:gridCol w="3679693">
                  <a:extLst>
                    <a:ext uri="{9D8B030D-6E8A-4147-A177-3AD203B41FA5}">
                      <a16:colId xmlns:a16="http://schemas.microsoft.com/office/drawing/2014/main" val="1493266090"/>
                    </a:ext>
                  </a:extLst>
                </a:gridCol>
              </a:tblGrid>
              <a:tr h="169102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** E N G L I S H **</a:t>
                      </a:r>
                    </a:p>
                    <a:p>
                      <a:pPr lvl="0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Design your own Happy Mouse. Draw it, give it a name and write 3 things it like. 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** M A T H S **</a:t>
                      </a:r>
                    </a:p>
                    <a:p>
                      <a:pPr lvl="0">
                        <a:lnSpc>
                          <a:spcPct val="15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400" b="0" baseline="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Write your number bonds to 10. Use a number line to help you. 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** S C I E N C E **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Look around your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 house and find objects that are made from wood, glass, metal, plastic and paper. Draw one object for each property and label it. 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Arial"/>
                        <a:cs typeface="Arial"/>
                      </a:endParaRPr>
                    </a:p>
                  </a:txBody>
                  <a:tcPr marL="68580" marR="68580" marT="0" marB="0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2475739"/>
                  </a:ext>
                </a:extLst>
              </a:tr>
              <a:tr h="162670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N G L I S H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Learn</a:t>
                      </a:r>
                      <a:r>
                        <a:rPr lang="en-GB" sz="1400" b="0" baseline="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 3 facts about mice with an adult.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Think about what they look like, where they live and what type of animal they are. 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 A T H S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Arial"/>
                        </a:rPr>
                        <a:t>Draw a circle, square, triangle and rectangle. 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+mn-ea"/>
                          <a:cs typeface="Arial"/>
                        </a:rPr>
                        <a:t>T O P I C</a:t>
                      </a:r>
                    </a:p>
                    <a:p>
                      <a:pPr marL="0" marR="0" lvl="0" indent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400" b="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+mn-ea"/>
                          <a:cs typeface="Arial"/>
                        </a:rPr>
                        <a:t>Draw a picture of your family and label with the names. </a:t>
                      </a:r>
                    </a:p>
                  </a:txBody>
                  <a:tcPr marL="68580" marR="68580" marT="0" marB="0"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92232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3325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4EDEB0C757404C91E40114D66A76D7" ma:contentTypeVersion="19" ma:contentTypeDescription="Create a new document." ma:contentTypeScope="" ma:versionID="e9f2eeaacf5ce0fa34bd2f18fbfe03b5">
  <xsd:schema xmlns:xsd="http://www.w3.org/2001/XMLSchema" xmlns:xs="http://www.w3.org/2001/XMLSchema" xmlns:p="http://schemas.microsoft.com/office/2006/metadata/properties" xmlns:ns3="d6abea91-4ddc-47f3-80f1-9d90c1b19ea8" xmlns:ns4="8ce63ce1-c1a4-4d2b-b28c-2865e4f22f67" targetNamespace="http://schemas.microsoft.com/office/2006/metadata/properties" ma:root="true" ma:fieldsID="5434414db6da291a22b3c9219f64fff9" ns3:_="" ns4:_="">
    <xsd:import namespace="d6abea91-4ddc-47f3-80f1-9d90c1b19ea8"/>
    <xsd:import namespace="8ce63ce1-c1a4-4d2b-b28c-2865e4f22f6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  <xsd:element ref="ns3:_activity" minOccurs="0"/>
                <xsd:element ref="ns3:MediaServiceLocation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abea91-4ddc-47f3-80f1-9d90c1b19e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e63ce1-c1a4-4d2b-b28c-2865e4f22f6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6abea91-4ddc-47f3-80f1-9d90c1b19ea8" xsi:nil="true"/>
  </documentManagement>
</p:properties>
</file>

<file path=customXml/itemProps1.xml><?xml version="1.0" encoding="utf-8"?>
<ds:datastoreItem xmlns:ds="http://schemas.openxmlformats.org/officeDocument/2006/customXml" ds:itemID="{B47738B4-6757-4BD5-A88A-6E24E0E890C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6abea91-4ddc-47f3-80f1-9d90c1b19ea8"/>
    <ds:schemaRef ds:uri="8ce63ce1-c1a4-4d2b-b28c-2865e4f22f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1FEF029-4125-46A7-9049-DFEABCAD84A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1FDEDB2-17D4-4DA2-A05E-E12F7CDC28C3}">
  <ds:schemaRefs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terms/"/>
    <ds:schemaRef ds:uri="d6abea91-4ddc-47f3-80f1-9d90c1b19ea8"/>
    <ds:schemaRef ds:uri="http://schemas.microsoft.com/office/2006/metadata/properties"/>
    <ds:schemaRef ds:uri="http://schemas.microsoft.com/office/infopath/2007/PartnerControls"/>
    <ds:schemaRef ds:uri="8ce63ce1-c1a4-4d2b-b28c-2865e4f22f67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333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Fatima Makda</dc:creator>
  <cp:lastModifiedBy>Samantha Duerden</cp:lastModifiedBy>
  <cp:revision>113</cp:revision>
  <cp:lastPrinted>2022-02-21T14:45:53Z</cp:lastPrinted>
  <dcterms:created xsi:type="dcterms:W3CDTF">2020-09-22T11:02:20Z</dcterms:created>
  <dcterms:modified xsi:type="dcterms:W3CDTF">2026-09-06T20:09:49Z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0x010100934EDEB0C757404C91E40114D66A76D7</vt:lpwstr>
  </property>
</Properties>
</file>