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8"/>
            <p14:sldId id="259"/>
            <p14:sldId id="260"/>
            <p14:sldId id="261"/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C4A45F-ECDD-A221-EAD9-8613388A3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8E5CD0-D154-6349-4F7C-296F67F162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8BCA20-3BC4-8E40-9886-983AEBE04A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EA6C5-8A63-A199-D598-C137013AA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218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CBB11E-982F-1F78-88E1-F6D77ABCD8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0B01BC-16F9-21A9-385B-4E38BAA20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8C8ECE-68FA-1207-89DA-94CCB086B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A5579D-2FFB-136C-6B0C-4F312819E0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967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D5223-4EA5-4225-4B6B-6EC056435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A290D6-3186-6603-6810-3D52FEBBB6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28C293-D3AC-D316-FFEA-13676C2690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722C14-7219-18EB-436B-5E1E6AD837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747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E6F6-CE8D-A618-760A-6874AF147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1E9D4E-8309-19EE-DC15-33EBE1522A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DAECE2-FDB7-BAE6-D689-C3E33E35C4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642B0-8A17-3E54-5B21-85936FDDCA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870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6E87C-8D44-5BAA-1BCC-57F6A0254E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8B3881-2E84-0BEA-35D5-0C8D9B0917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1F5C0-D5FE-F1AD-1397-DAA18935AE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0F161-A263-0B91-6C77-DAD3CC3F0D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070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20/08/2026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096542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 1</a:t>
                      </a: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Babies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Childhood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Sources and Evidence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much have I grown?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baby is a very young person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Babies grow and change over time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Babies grow into toddlers and children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Babies cannot do everything by themselves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Babies use their senses to explore the world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in families may look after babies in different ways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Babies need: food, sleep, care and love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   Babies are looked after by parents, family  members and carers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Babies communicate by crying, smiling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making sounds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People in families may look after babies in different ways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babies using simple words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baby items (e.g. bottle, blanket, nappy)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what they know about babies from their own experiences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Order two to three pictures of themselves or others to show baby-them now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Notice and talk about changes (e.g. babies growing bigger)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 and answer simple questions about babies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Listen to stories and talk about babies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observations using their senses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similarities and differences between babies and themselves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pretend play to: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Feed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Dress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Show care and kindness when                    playing with baby dolls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1E58C-EC83-620F-BD35-D2B4DE55E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164E1B8C-C05A-C8C8-5D11-71E85AEF60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242CDD1-B7F7-7388-52B1-BD30D7F3D2A5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206AFB6-2A6A-B177-1C92-A23DF46B0D35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E8CF0A70-FA91-B6CB-6546-156AD1B5E5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886306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01011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4513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97655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 2</a:t>
                      </a: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Poppy Day and Bonfire Night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Beliefs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Causes and Consequences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do we wear a poppy?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happens on Bonfire night?</a:t>
                      </a: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Poppy Day happens in November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wear red poppies to remember others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Poppies are a symbol of remembering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Bonfire Night also happens in November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Adults help keep people safe on Bonfire Night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celebrate and remember in different ways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Special days are part of our community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talk quietly and kindly when remembering</a:t>
                      </a:r>
                    </a:p>
                    <a:p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Bonfire Night includes: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Fireworks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Bonfires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Sparklers (with adults) 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 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special days using simple words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Listen to stories and explanations about Poppy Day and Bonfire Night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observations using senses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artwork linked to both events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Follow simple safety rules (e.g. staying with an adult)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Express feelings about loud noises or bright lights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Show respect during quiet moments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 simple questions about what is happening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Take turns and share during group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Use role play to explore celebrations safely</a:t>
                      </a:r>
                      <a:endParaRPr lang="en-GB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6D240762-6039-9D49-6A79-9FD7D8F09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64B3C4C2-DF40-5A86-B766-3E771C851F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599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65861A-A709-9B80-4169-F4B9724DB3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80C5AF72-6B84-1A26-0AE5-ED41E002D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940FFAB-32E6-4E6B-843B-DA2717003E6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B18FD1D-CF57-51CB-77DE-A1C9D25582C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D09C118-9D2D-B21E-3D93-B3FF3FB3A2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803200"/>
              </p:ext>
            </p:extLst>
          </p:nvPr>
        </p:nvGraphicFramePr>
        <p:xfrm>
          <a:off x="500062" y="1352961"/>
          <a:ext cx="7543800" cy="5490351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01011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4513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97655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00719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896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1</a:t>
                      </a: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Celebrations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Childhood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Sources and Evidence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I celebrate Christmas?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 I celebrate my birthday?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Christmas is a special time that people celebrate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Christmas was celebrated in the past as well as today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things about Christmas stay the same (e.g. being together, giving)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things about Christmas are different now (e.g. toys, lights, music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celebrate Christmas in different ways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birthday is a special day that celebrates when someone was born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have birthdays every year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Birthdays are celebrated in different ways (cakes, songs, cards, parties)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Families and friends help celebrate special days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Special days are part of our family and community life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special days using simple words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experiences of Christmas and birthdays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Notice and talk about similarities and differences (then and now)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stories about Christmas in the past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simple questions and share feelings about celebrations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kindness and take turns during celebrations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understand that time passes (past and now)</a:t>
                      </a:r>
                    </a:p>
                    <a:p>
                      <a:r>
                        <a:rPr lang="en-GB" sz="135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Join in with: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Singing songs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cards or decorations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Pretend birthday play</a:t>
                      </a:r>
                    </a:p>
                    <a:p>
                      <a:endParaRPr lang="en-GB" sz="3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35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role play to: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 out birthday parties</a:t>
                      </a:r>
                    </a:p>
                    <a:p>
                      <a:r>
                        <a:rPr lang="en-GB" sz="13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Celebrate Christmas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D5D379E0-9CF7-3697-10A0-E3A6A3C718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7153B6A8-D9BC-92D3-37D2-22F0982C8E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55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33E9B-ADD7-C823-2802-A4D0BB8B5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7A549DC1-9EBB-0A93-C5CB-D2488319F6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778C2A6-456A-2B97-62E1-FE2CE8F67AE6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EFFE57A-8417-6C16-D6FB-AC99BF211DF3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FA9B372F-A365-B872-FC81-1F0DA76A0F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448419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 2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Timeline of Seasons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Migration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Change and Continuity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does the weather affect animals in our country?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four seasons that repeat: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Winter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spring, plants begin to grow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summer, the weather is often warmer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autumn, leaves change colour and fall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winter, the weather is colder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season has different weather and different colours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Seasons affect what we wear and what we do outside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Seasons change throughout the year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 see seasons change around 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birds fly away in the winter and come back when it’s warm (migration)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Name or recognise the four seasons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Talk about the weather using simple words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Notice and talk about changes in the environment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Match pictures or objects to a season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Join in with songs, stories, and rhymes about seasons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Sequence seasons in the correct order with support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Explore seasonal objects (leaves, flowers, ice)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Use their senses to observe the natural world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Talk about what clothes they wear in different seasons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Begin to understand that time passes and things change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Talk about why some birds fly away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2C00B3F-242A-1BBB-6037-A03A57F88F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F50226F5-DF69-ECD0-65F4-F212855F2F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59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8CC3F-A8C7-2384-4DEE-04F9B6700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23FB0005-4A75-3BB9-F05C-E373FE1BA5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7C891617-096C-9DFE-CEF8-9EBF55244FBB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7AF6ED-4FE1-6FEB-C43B-23A221C43A94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C271D16-2004-16E9-246B-DF4F1EF881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138406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1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St George’s Day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SC: Beliefs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Historical Significance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was St George brave?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 George’s Day is a special day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celebrated in April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 George is a story character from the past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story of St George includes: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dragon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brave knight</a:t>
                      </a:r>
                    </a:p>
                    <a:p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red and white flag is linked to St George’s Day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celebrate St George’s Day in different ways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Stories from the past are often told in simple ways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Special days are part of our community</a:t>
                      </a: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a simple story about St George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the story using simple words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the red and white colours linked to St George’s Day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simple questions about the story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turns and share during group activities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curiosity about stories from the past</a:t>
                      </a:r>
                    </a:p>
                    <a:p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Join in with: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Storytelling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Songs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Role play (knights, dragons)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Drawing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Painting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Craft activities </a:t>
                      </a: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Imagination during pretend play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F7114F19-466B-DD35-82C3-6C412DC49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2F6CC6C2-D89D-C12D-31C8-B4F37F49DB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4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FC3D3-B0CE-DE6C-679B-E4357B268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735BFC37-D32F-BEAF-58B4-29698416CB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44943BF1-0335-F487-F9F5-F19DBB1FFBE4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Nursery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6442A76-A98B-07FA-785B-EBA3D094CE3D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2CF4570B-E135-83DA-AF66-CBC73A742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35660"/>
              </p:ext>
            </p:extLst>
          </p:nvPr>
        </p:nvGraphicFramePr>
        <p:xfrm>
          <a:off x="395287" y="1352962"/>
          <a:ext cx="7648574" cy="54241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826025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188816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633733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94683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929487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2</a:t>
                      </a: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My Timeline (N2)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</a:t>
                      </a: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Migration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 Change and Continuity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am I moving to a new classroom?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 passes and things change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timeline shows what happens first and next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have grown from a baby into a child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move on to new places as they grow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Reception is the next class after nursery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things will be the same in Reception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things will be new or different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Adults help children when things change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Everyone moves at their own 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Changes can feel exciting or worrying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themselves using simple time words (before, now, next)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pictures of themselves at different ages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Sequence familiar events (e.g. baby → toddler → now) with support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Join in with making a simple personal timeline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thoughts and feelings about moving to Reception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questions about what Reception will be like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to stories about growing and change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 confidence to try new routines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Take turns and join in group activities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role play to explore school routines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99D414DB-6D17-9224-01E7-1EFD23785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ECED297A-8398-61E2-A55B-F1F5509E7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22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</TotalTime>
  <Words>1280</Words>
  <Application>Microsoft Office PowerPoint</Application>
  <PresentationFormat>On-screen Show (4:3)</PresentationFormat>
  <Paragraphs>237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42</cp:revision>
  <dcterms:created xsi:type="dcterms:W3CDTF">2026-02-24T09:01:14Z</dcterms:created>
  <dcterms:modified xsi:type="dcterms:W3CDTF">2026-08-20T10:41:44Z</dcterms:modified>
</cp:coreProperties>
</file>