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tima Makda" userId="3d069053-0412-47c8-bcf6-3c0b2ca1faae" providerId="ADAL" clId="{9DE29E21-C310-43D3-8E7B-54D9974B8D87}"/>
    <pc:docChg chg="custSel modSld">
      <pc:chgData name="Fatima Makda" userId="3d069053-0412-47c8-bcf6-3c0b2ca1faae" providerId="ADAL" clId="{9DE29E21-C310-43D3-8E7B-54D9974B8D87}" dt="2026-03-26T07:52:51.182" v="201" actId="20577"/>
      <pc:docMkLst>
        <pc:docMk/>
      </pc:docMkLst>
      <pc:sldChg chg="modSp mod">
        <pc:chgData name="Fatima Makda" userId="3d069053-0412-47c8-bcf6-3c0b2ca1faae" providerId="ADAL" clId="{9DE29E21-C310-43D3-8E7B-54D9974B8D87}" dt="2026-03-26T07:52:51.182" v="201" actId="20577"/>
        <pc:sldMkLst>
          <pc:docMk/>
          <pc:sldMk cId="2045273003" sldId="256"/>
        </pc:sldMkLst>
        <pc:spChg chg="mod">
          <ac:chgData name="Fatima Makda" userId="3d069053-0412-47c8-bcf6-3c0b2ca1faae" providerId="ADAL" clId="{9DE29E21-C310-43D3-8E7B-54D9974B8D87}" dt="2026-03-26T07:52:51.182" v="201" actId="20577"/>
          <ac:spMkLst>
            <pc:docMk/>
            <pc:sldMk cId="2045273003" sldId="256"/>
            <ac:spMk id="6" creationId="{B5887675-21E2-43FE-F3D2-81CCAF7D403B}"/>
          </ac:spMkLst>
        </pc:spChg>
        <pc:graphicFrameChg chg="modGraphic">
          <ac:chgData name="Fatima Makda" userId="3d069053-0412-47c8-bcf6-3c0b2ca1faae" providerId="ADAL" clId="{9DE29E21-C310-43D3-8E7B-54D9974B8D87}" dt="2026-03-26T07:52:29.730" v="186" actId="6549"/>
          <ac:graphicFrameMkLst>
            <pc:docMk/>
            <pc:sldMk cId="2045273003" sldId="256"/>
            <ac:graphicFrameMk id="7" creationId="{D7E9CFF7-9E22-C4DB-0D16-E4BD74E0AE17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26E40-1CA9-C761-4E73-CCDB5C4F45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F994DA-79B6-D551-DB16-35D44C83C9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00A9F-6B12-F2C4-AAFC-3EC36392B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84D58-F0C6-42F6-BFC3-7718727CAD97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65A9F3-36B3-4015-9A06-4C69E233D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4C8E9-27AE-F89A-56E4-B0675DEBF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20CE8-AF31-45A2-A8DA-C67514F372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017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8C391-2F49-E02B-5E59-97F4D6BE1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466AB0-C7C4-8129-CB68-3DC524E16F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531C58-A86B-6B9D-4C26-317D9D145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84D58-F0C6-42F6-BFC3-7718727CAD97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A82D0E-A8C7-BCA5-6BDF-AD9AEE4C5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A29C65-2B00-58FE-E19D-6377DD47C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20CE8-AF31-45A2-A8DA-C67514F372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202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33924-86E2-6F1F-4647-032DA7029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5D4D36-3E4E-1C7A-3DAA-A55F351A69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ABF48-8D31-BF78-928F-EF65AC107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84D58-F0C6-42F6-BFC3-7718727CAD97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9803A7-F278-E612-A317-AEACC43FD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2C9D1-D6DD-C6E9-517E-FEFD399E3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20CE8-AF31-45A2-A8DA-C67514F372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020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CE6AC-E4DC-F1DE-E114-956AB7E62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52C112-37CE-AB17-0E88-62DA084624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BBCAD3-0259-A2A8-C1BF-9E5A233151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211EF4-B4B8-6A83-5D49-DDE28FA56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84D58-F0C6-42F6-BFC3-7718727CAD97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A09F76-7F71-7624-52A8-B318368C2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5D4588-4845-AF10-F24E-2F1C949E4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20CE8-AF31-45A2-A8DA-C67514F372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25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CEA51-0BC0-C931-F6B9-E0178F046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268F6D-1185-5791-7743-5157E3388D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AB7B62-9BBF-D784-27D5-F35FD9A2E6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1FCC58-D55A-AFCC-15B6-E762B8F2A4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3E1EAC-947A-AF3B-A73A-74055D1093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5A5AE4D-4AD1-110C-4E02-7DFECC26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84D58-F0C6-42F6-BFC3-7718727CAD97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DAFF10-19E3-6E73-72F4-CE426E449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0487C2-77DD-C7F4-63BD-4EF04E73E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20CE8-AF31-45A2-A8DA-C67514F372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469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95CDB-8960-7D99-BA9D-1149A0447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0D5539-F3D7-EAEC-6420-50423AB11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84D58-F0C6-42F6-BFC3-7718727CAD97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8C065C-7D02-5CD9-8B1E-F2BFC12BF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CC0B81-94F2-A63D-6895-D9493AAA4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20CE8-AF31-45A2-A8DA-C67514F372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948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A9EB0A-A08E-7E21-D55C-C2B14E335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84D58-F0C6-42F6-BFC3-7718727CAD97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921072-29A6-3499-22C2-C0D509501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C7977C-1A3F-2DC1-05F6-2C2A4BE1C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20CE8-AF31-45A2-A8DA-C67514F372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683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B6FC4-5E41-8DBA-BD0F-9D0CD9BC2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10AB4B-D8A5-2CD5-FDA5-E38A366776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A45903-FB4C-3D6D-C178-D4F143D802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F07794-CFD0-6E47-E526-CAC98C45C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84D58-F0C6-42F6-BFC3-7718727CAD97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0ECBBE-B148-24C5-5650-EB50DC9CE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CFF08A-A155-0FC1-5195-5D9D451A0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20CE8-AF31-45A2-A8DA-C67514F372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207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81327-CE75-F9FB-460B-BF086B249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B455CA1-94B5-3CE5-546A-DA44375271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C289E7-9688-1122-B161-4EDD8A690C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753F15-F717-6DA9-F0D3-7E5574AA3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84D58-F0C6-42F6-BFC3-7718727CAD97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74A4D7-74FC-E2D8-5789-A9444DCB0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72D1F3-F254-B152-7916-45CCA7B32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20CE8-AF31-45A2-A8DA-C67514F372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132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C0D2E-EE12-49F8-7463-31EAFE697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41D876-5AD0-ADB4-F777-1561D5488E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12AEF3-7677-AE90-4146-3BCF5E876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84D58-F0C6-42F6-BFC3-7718727CAD97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3964D9-6A61-C178-AA86-DB1443AE7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0772D9-2FD3-356A-9508-37B9BA863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20CE8-AF31-45A2-A8DA-C67514F372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264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80C367-3D3F-6158-D334-C465F98683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A73687-9473-CC6F-C692-EBA3EF3459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9957F-E56E-0749-C335-D497AF751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84D58-F0C6-42F6-BFC3-7718727CAD97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4B32CE-FE0B-0D2A-5BDD-DC2234F76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9098F-09F6-FA02-24D0-8EEC905A8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20CE8-AF31-45A2-A8DA-C67514F372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977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7FDE74-07C5-0BC8-C9C0-6FD5CE847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2E52FB-90DB-2031-FD3F-45A70CA4D7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43D8D-CAC1-3977-E47B-DDE2D93209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084D58-F0C6-42F6-BFC3-7718727CAD97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39783F-4859-B662-43FA-203163B438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476657-AA06-3F15-FE82-98666ABFC0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D20CE8-AF31-45A2-A8DA-C67514F372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810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>
            <a:extLst>
              <a:ext uri="{FF2B5EF4-FFF2-40B4-BE49-F238E27FC236}">
                <a16:creationId xmlns:a16="http://schemas.microsoft.com/office/drawing/2014/main" id="{B5887675-21E2-43FE-F3D2-81CCAF7D40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5155"/>
            <a:ext cx="12192000" cy="6771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sng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Year 2 Homework due </a:t>
            </a:r>
            <a:r>
              <a:rPr lang="en-GB" altLang="en-US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Wednesday 20</a:t>
            </a:r>
            <a:r>
              <a:rPr lang="en-GB" altLang="en-US" b="1" u="sng" baseline="30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altLang="en-US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May 2026</a:t>
            </a:r>
            <a:endParaRPr kumimoji="0" lang="en-GB" altLang="en-US" b="1" i="0" u="sng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Curriculum focus for: Summer 1</a:t>
            </a:r>
            <a:endParaRPr kumimoji="0" lang="en-GB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Maths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Mass,</a:t>
            </a:r>
            <a:r>
              <a:rPr kumimoji="0" lang="en-GB" altLang="en-US" sz="1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volume and capacity, fractions and time</a:t>
            </a:r>
            <a:r>
              <a:rPr lang="en-GB" alt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English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Narrative –</a:t>
            </a:r>
            <a:r>
              <a:rPr kumimoji="0" lang="en-GB" altLang="en-US" sz="1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The Way Back Home</a:t>
            </a:r>
            <a:b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Science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GB" alt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Animals including Humans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			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Topic</a:t>
            </a:r>
            <a:r>
              <a:rPr kumimoji="0" lang="en-GB" altLang="en-US" sz="1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kumimoji="0" lang="en-GB" altLang="en-US" sz="1400" b="1" i="0" u="none" strike="noStrike" cap="none" normalizeH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4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Geography: </a:t>
            </a:r>
            <a:r>
              <a:rPr kumimoji="0" lang="en-GB" altLang="en-US" sz="1400" i="0" u="none" strike="noStrike" cap="none" normalizeH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Magical </a:t>
            </a:r>
            <a:r>
              <a:rPr kumimoji="0" lang="en-GB" altLang="en-US" sz="140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Mapping</a:t>
            </a:r>
            <a:b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Activity Bank for: Summer 1</a:t>
            </a:r>
            <a:endParaRPr kumimoji="0" lang="en-GB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Please complete 3 or more activities from the bank. The task marked * MUST BE COMPLETED, plus any three other options. </a:t>
            </a:r>
            <a:b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 can choose when you want to do them.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Please write the date they are completed.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Other essential Home Learning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 at least 3 times a week </a:t>
            </a:r>
            <a:r>
              <a:rPr lang="en-GB" alt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bring your reading book to school everyday.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Practice your 2, 5, 10 and 3 times tables.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Practice </a:t>
            </a:r>
            <a:r>
              <a:rPr lang="en-GB" alt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counting forwards and backwards up to 100.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7E9CFF7-9E22-C4DB-0D16-E4BD74E0AE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7960693"/>
              </p:ext>
            </p:extLst>
          </p:nvPr>
        </p:nvGraphicFramePr>
        <p:xfrm>
          <a:off x="148819" y="2090022"/>
          <a:ext cx="11717382" cy="357543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256314">
                  <a:extLst>
                    <a:ext uri="{9D8B030D-6E8A-4147-A177-3AD203B41FA5}">
                      <a16:colId xmlns:a16="http://schemas.microsoft.com/office/drawing/2014/main" val="597860588"/>
                    </a:ext>
                  </a:extLst>
                </a:gridCol>
                <a:gridCol w="4443899">
                  <a:extLst>
                    <a:ext uri="{9D8B030D-6E8A-4147-A177-3AD203B41FA5}">
                      <a16:colId xmlns:a16="http://schemas.microsoft.com/office/drawing/2014/main" val="4111960395"/>
                    </a:ext>
                  </a:extLst>
                </a:gridCol>
                <a:gridCol w="3017169">
                  <a:extLst>
                    <a:ext uri="{9D8B030D-6E8A-4147-A177-3AD203B41FA5}">
                      <a16:colId xmlns:a16="http://schemas.microsoft.com/office/drawing/2014/main" val="1493266090"/>
                    </a:ext>
                  </a:extLst>
                </a:gridCol>
              </a:tblGrid>
              <a:tr h="13025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effectLst/>
                        </a:rPr>
                        <a:t>**English**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Practice</a:t>
                      </a:r>
                      <a:r>
                        <a:rPr lang="en-US" sz="1400" baseline="0" dirty="0">
                          <a:effectLst/>
                        </a:rPr>
                        <a:t> retelling </a:t>
                      </a:r>
                      <a:r>
                        <a:rPr lang="en-US" sz="1400" dirty="0">
                          <a:effectLst/>
                        </a:rPr>
                        <a:t>the</a:t>
                      </a:r>
                      <a:r>
                        <a:rPr lang="en-US" sz="1400" baseline="0" dirty="0">
                          <a:effectLst/>
                        </a:rPr>
                        <a:t> story of The Way Back Home. Use the structure to write</a:t>
                      </a:r>
                      <a:r>
                        <a:rPr lang="en-US" sz="1400" dirty="0">
                          <a:effectLst/>
                        </a:rPr>
                        <a:t> your own story about</a:t>
                      </a:r>
                      <a:r>
                        <a:rPr lang="en-US" sz="1400" baseline="0" dirty="0">
                          <a:effectLst/>
                        </a:rPr>
                        <a:t> something you fear and how you overcame it. R</a:t>
                      </a:r>
                      <a:r>
                        <a:rPr lang="en-US" sz="1400" dirty="0">
                          <a:effectLst/>
                        </a:rPr>
                        <a:t>emember to have a clear beginning, middle and end.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effectLst/>
                        </a:rPr>
                        <a:t>** Maths**</a:t>
                      </a:r>
                      <a:endParaRPr lang="en-GB" sz="1400" b="0" u="sng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</a:rPr>
                        <a:t>Draw and label 5</a:t>
                      </a:r>
                      <a:r>
                        <a:rPr lang="en-GB" sz="1400" b="0" baseline="0" dirty="0">
                          <a:effectLst/>
                        </a:rPr>
                        <a:t> objects from your house that weigh grams and 5 objects that weigh kilos.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0" baseline="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</a:rPr>
                        <a:t>Draw</a:t>
                      </a:r>
                      <a:r>
                        <a:rPr lang="en-GB" sz="1400" b="0" baseline="0" dirty="0">
                          <a:effectLst/>
                        </a:rPr>
                        <a:t> and label glasses of juice that show full, nearly full, half full, nearly empty and empty.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>
                          <a:effectLst/>
                        </a:rPr>
                        <a:t>*</a:t>
                      </a:r>
                      <a:r>
                        <a:rPr lang="en-GB" sz="1400" b="1" u="sng" dirty="0">
                          <a:effectLst/>
                        </a:rPr>
                        <a:t>*</a:t>
                      </a:r>
                      <a:r>
                        <a:rPr lang="en-GB" sz="1400" b="1" u="sng">
                          <a:effectLst/>
                        </a:rPr>
                        <a:t>Science**</a:t>
                      </a:r>
                      <a:endParaRPr lang="en-GB" sz="1400" b="1" u="sng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</a:rPr>
                        <a:t>Draw a human or animal body and label the main body parts and senses.</a:t>
                      </a:r>
                      <a:endParaRPr lang="en-US" sz="1400" b="0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2475739"/>
                  </a:ext>
                </a:extLst>
              </a:tr>
              <a:tr h="15049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effectLst/>
                        </a:rPr>
                        <a:t>English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Write a recount about your favourite day in the Easter Holidays / at the weekend. Don’t forget to use time connectives, such as first, next, then, after that, a little later, finally etc. </a:t>
                      </a:r>
                      <a:endParaRPr lang="en-GB" sz="1400" b="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u="sng" dirty="0">
                          <a:effectLst/>
                        </a:rPr>
                        <a:t>Maths</a:t>
                      </a:r>
                      <a:endParaRPr lang="en-GB" sz="1400" b="0" u="sng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dirty="0">
                          <a:effectLst/>
                        </a:rPr>
                        <a:t>Draw 3 shapes</a:t>
                      </a:r>
                      <a:r>
                        <a:rPr lang="en-GB" sz="1400" b="0" baseline="0" dirty="0">
                          <a:effectLst/>
                        </a:rPr>
                        <a:t> and shade ½ of each shape.</a:t>
                      </a:r>
                    </a:p>
                    <a:p>
                      <a:pPr algn="l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baseline="0" dirty="0">
                          <a:effectLst/>
                        </a:rPr>
                        <a:t>Draw 3 shapes and shade ¼ of each shape.</a:t>
                      </a:r>
                    </a:p>
                    <a:p>
                      <a:pPr algn="l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baseline="0" dirty="0">
                          <a:effectLst/>
                        </a:rPr>
                        <a:t>Draw 3 shapes and shade 1/3 of each shape.</a:t>
                      </a:r>
                    </a:p>
                    <a:p>
                      <a:pPr algn="l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baseline="0" dirty="0">
                          <a:effectLst/>
                        </a:rPr>
                        <a:t>Draw 3 shapes and shade ¾ of each shape. </a:t>
                      </a:r>
                    </a:p>
                    <a:p>
                      <a:pPr algn="l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400" b="0" dirty="0">
                        <a:effectLst/>
                      </a:endParaRP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effectLst/>
                        </a:rPr>
                        <a:t>Geography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u="none" dirty="0">
                          <a:effectLst/>
                        </a:rPr>
                        <a:t>Draw a map of your route to and from school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92232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5273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339</Words>
  <Application>Microsoft Office PowerPoint</Application>
  <PresentationFormat>Widescreen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Fatima Makda</dc:creator>
  <cp:lastModifiedBy>Fatima Makda</cp:lastModifiedBy>
  <cp:revision>1</cp:revision>
  <dcterms:created xsi:type="dcterms:W3CDTF">2026-03-25T14:09:55Z</dcterms:created>
  <dcterms:modified xsi:type="dcterms:W3CDTF">2026-03-26T07:52:56Z</dcterms:modified>
</cp:coreProperties>
</file>