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8FD678EF-9959-4F99-BDBC-A20DD67D415D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51113AF-DF2C-4532-B995-AD050E641509}" v="6" dt="2026-08-27T16:33:05.16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421" autoAdjust="0"/>
  </p:normalViewPr>
  <p:slideViewPr>
    <p:cSldViewPr snapToGrid="0">
      <p:cViewPr varScale="1">
        <p:scale>
          <a:sx n="76" d="100"/>
          <a:sy n="76" d="100"/>
        </p:scale>
        <p:origin x="16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gan Shaw" userId="d58ef987-22b8-4661-8e1f-5c339cbe1ace" providerId="ADAL" clId="{E5EC78E0-CE55-47B2-9F74-F477B84CCFD2}"/>
    <pc:docChg chg="custSel addSld delSld modSld modSection">
      <pc:chgData name="Megan Shaw" userId="d58ef987-22b8-4661-8e1f-5c339cbe1ace" providerId="ADAL" clId="{E5EC78E0-CE55-47B2-9F74-F477B84CCFD2}" dt="2026-08-27T16:37:50.998" v="632" actId="20577"/>
      <pc:docMkLst>
        <pc:docMk/>
      </pc:docMkLst>
      <pc:sldChg chg="modSp mod">
        <pc:chgData name="Megan Shaw" userId="d58ef987-22b8-4661-8e1f-5c339cbe1ace" providerId="ADAL" clId="{E5EC78E0-CE55-47B2-9F74-F477B84CCFD2}" dt="2026-08-27T16:37:14.577" v="624" actId="20577"/>
        <pc:sldMkLst>
          <pc:docMk/>
          <pc:sldMk cId="2144579439" sldId="256"/>
        </pc:sldMkLst>
        <pc:spChg chg="mod">
          <ac:chgData name="Megan Shaw" userId="d58ef987-22b8-4661-8e1f-5c339cbe1ace" providerId="ADAL" clId="{E5EC78E0-CE55-47B2-9F74-F477B84CCFD2}" dt="2026-08-27T16:04:10.597" v="84" actId="20577"/>
          <ac:spMkLst>
            <pc:docMk/>
            <pc:sldMk cId="2144579439" sldId="256"/>
            <ac:spMk id="26" creationId="{52E2B36D-A6EE-3EBF-8383-3FFF756ACD2C}"/>
          </ac:spMkLst>
        </pc:spChg>
        <pc:graphicFrameChg chg="mod modGraphic">
          <ac:chgData name="Megan Shaw" userId="d58ef987-22b8-4661-8e1f-5c339cbe1ace" providerId="ADAL" clId="{E5EC78E0-CE55-47B2-9F74-F477B84CCFD2}" dt="2026-08-27T16:37:14.577" v="624" actId="20577"/>
          <ac:graphicFrameMkLst>
            <pc:docMk/>
            <pc:sldMk cId="2144579439" sldId="256"/>
            <ac:graphicFrameMk id="34" creationId="{196E0E15-4907-F33B-0B94-D20D479BD463}"/>
          </ac:graphicFrameMkLst>
        </pc:graphicFrameChg>
      </pc:sldChg>
      <pc:sldChg chg="del">
        <pc:chgData name="Megan Shaw" userId="d58ef987-22b8-4661-8e1f-5c339cbe1ace" providerId="ADAL" clId="{E5EC78E0-CE55-47B2-9F74-F477B84CCFD2}" dt="2026-08-27T16:02:31.302" v="7" actId="47"/>
        <pc:sldMkLst>
          <pc:docMk/>
          <pc:sldMk cId="3285045668" sldId="257"/>
        </pc:sldMkLst>
      </pc:sldChg>
      <pc:sldChg chg="modSp add mod">
        <pc:chgData name="Megan Shaw" userId="d58ef987-22b8-4661-8e1f-5c339cbe1ace" providerId="ADAL" clId="{E5EC78E0-CE55-47B2-9F74-F477B84CCFD2}" dt="2026-08-27T16:37:19.897" v="625" actId="20577"/>
        <pc:sldMkLst>
          <pc:docMk/>
          <pc:sldMk cId="4134945358" sldId="257"/>
        </pc:sldMkLst>
        <pc:graphicFrameChg chg="modGraphic">
          <ac:chgData name="Megan Shaw" userId="d58ef987-22b8-4661-8e1f-5c339cbe1ace" providerId="ADAL" clId="{E5EC78E0-CE55-47B2-9F74-F477B84CCFD2}" dt="2026-08-27T16:37:19.897" v="625" actId="20577"/>
          <ac:graphicFrameMkLst>
            <pc:docMk/>
            <pc:sldMk cId="4134945358" sldId="257"/>
            <ac:graphicFrameMk id="34" creationId="{E82C8E5F-C3CC-56E1-7A6F-2969FCE9652E}"/>
          </ac:graphicFrameMkLst>
        </pc:graphicFrameChg>
      </pc:sldChg>
      <pc:sldChg chg="del">
        <pc:chgData name="Megan Shaw" userId="d58ef987-22b8-4661-8e1f-5c339cbe1ace" providerId="ADAL" clId="{E5EC78E0-CE55-47B2-9F74-F477B84CCFD2}" dt="2026-08-27T16:02:28.234" v="6" actId="47"/>
        <pc:sldMkLst>
          <pc:docMk/>
          <pc:sldMk cId="2602237992" sldId="258"/>
        </pc:sldMkLst>
      </pc:sldChg>
      <pc:sldChg chg="modSp add mod">
        <pc:chgData name="Megan Shaw" userId="d58ef987-22b8-4661-8e1f-5c339cbe1ace" providerId="ADAL" clId="{E5EC78E0-CE55-47B2-9F74-F477B84CCFD2}" dt="2026-08-27T16:12:17.771" v="159" actId="12"/>
        <pc:sldMkLst>
          <pc:docMk/>
          <pc:sldMk cId="2799508047" sldId="258"/>
        </pc:sldMkLst>
        <pc:graphicFrameChg chg="modGraphic">
          <ac:chgData name="Megan Shaw" userId="d58ef987-22b8-4661-8e1f-5c339cbe1ace" providerId="ADAL" clId="{E5EC78E0-CE55-47B2-9F74-F477B84CCFD2}" dt="2026-08-27T16:12:17.771" v="159" actId="12"/>
          <ac:graphicFrameMkLst>
            <pc:docMk/>
            <pc:sldMk cId="2799508047" sldId="258"/>
            <ac:graphicFrameMk id="34" creationId="{8FBB24A2-432D-6E12-B1CC-0BB851B95952}"/>
          </ac:graphicFrameMkLst>
        </pc:graphicFrameChg>
      </pc:sldChg>
      <pc:sldChg chg="modSp add mod">
        <pc:chgData name="Megan Shaw" userId="d58ef987-22b8-4661-8e1f-5c339cbe1ace" providerId="ADAL" clId="{E5EC78E0-CE55-47B2-9F74-F477B84CCFD2}" dt="2026-08-27T16:24:45.748" v="477" actId="20577"/>
        <pc:sldMkLst>
          <pc:docMk/>
          <pc:sldMk cId="210964539" sldId="259"/>
        </pc:sldMkLst>
        <pc:graphicFrameChg chg="mod modGraphic">
          <ac:chgData name="Megan Shaw" userId="d58ef987-22b8-4661-8e1f-5c339cbe1ace" providerId="ADAL" clId="{E5EC78E0-CE55-47B2-9F74-F477B84CCFD2}" dt="2026-08-27T16:24:45.748" v="477" actId="20577"/>
          <ac:graphicFrameMkLst>
            <pc:docMk/>
            <pc:sldMk cId="210964539" sldId="259"/>
            <ac:graphicFrameMk id="34" creationId="{69546B3D-414C-08F0-F7A8-E1745E18674B}"/>
          </ac:graphicFrameMkLst>
        </pc:graphicFrameChg>
      </pc:sldChg>
      <pc:sldChg chg="del">
        <pc:chgData name="Megan Shaw" userId="d58ef987-22b8-4661-8e1f-5c339cbe1ace" providerId="ADAL" clId="{E5EC78E0-CE55-47B2-9F74-F477B84CCFD2}" dt="2026-08-27T16:02:27.911" v="5" actId="47"/>
        <pc:sldMkLst>
          <pc:docMk/>
          <pc:sldMk cId="2440898977" sldId="259"/>
        </pc:sldMkLst>
      </pc:sldChg>
      <pc:sldChg chg="del">
        <pc:chgData name="Megan Shaw" userId="d58ef987-22b8-4661-8e1f-5c339cbe1ace" providerId="ADAL" clId="{E5EC78E0-CE55-47B2-9F74-F477B84CCFD2}" dt="2026-08-27T16:02:27.636" v="4" actId="47"/>
        <pc:sldMkLst>
          <pc:docMk/>
          <pc:sldMk cId="273392162" sldId="260"/>
        </pc:sldMkLst>
      </pc:sldChg>
      <pc:sldChg chg="modSp add mod">
        <pc:chgData name="Megan Shaw" userId="d58ef987-22b8-4661-8e1f-5c339cbe1ace" providerId="ADAL" clId="{E5EC78E0-CE55-47B2-9F74-F477B84CCFD2}" dt="2026-08-27T16:24:30.234" v="473" actId="20577"/>
        <pc:sldMkLst>
          <pc:docMk/>
          <pc:sldMk cId="1811879774" sldId="260"/>
        </pc:sldMkLst>
        <pc:graphicFrameChg chg="modGraphic">
          <ac:chgData name="Megan Shaw" userId="d58ef987-22b8-4661-8e1f-5c339cbe1ace" providerId="ADAL" clId="{E5EC78E0-CE55-47B2-9F74-F477B84CCFD2}" dt="2026-08-27T16:24:30.234" v="473" actId="20577"/>
          <ac:graphicFrameMkLst>
            <pc:docMk/>
            <pc:sldMk cId="1811879774" sldId="260"/>
            <ac:graphicFrameMk id="34" creationId="{9A12C04F-6E79-B8E0-55A9-98A192F6A5E3}"/>
          </ac:graphicFrameMkLst>
        </pc:graphicFrameChg>
      </pc:sldChg>
      <pc:sldChg chg="del">
        <pc:chgData name="Megan Shaw" userId="d58ef987-22b8-4661-8e1f-5c339cbe1ace" providerId="ADAL" clId="{E5EC78E0-CE55-47B2-9F74-F477B84CCFD2}" dt="2026-08-27T16:02:27.397" v="3" actId="47"/>
        <pc:sldMkLst>
          <pc:docMk/>
          <pc:sldMk cId="965948890" sldId="261"/>
        </pc:sldMkLst>
      </pc:sldChg>
      <pc:sldChg chg="modSp add mod">
        <pc:chgData name="Megan Shaw" userId="d58ef987-22b8-4661-8e1f-5c339cbe1ace" providerId="ADAL" clId="{E5EC78E0-CE55-47B2-9F74-F477B84CCFD2}" dt="2026-08-27T16:24:17.764" v="470" actId="20577"/>
        <pc:sldMkLst>
          <pc:docMk/>
          <pc:sldMk cId="3718576038" sldId="261"/>
        </pc:sldMkLst>
        <pc:graphicFrameChg chg="modGraphic">
          <ac:chgData name="Megan Shaw" userId="d58ef987-22b8-4661-8e1f-5c339cbe1ace" providerId="ADAL" clId="{E5EC78E0-CE55-47B2-9F74-F477B84CCFD2}" dt="2026-08-27T16:24:17.764" v="470" actId="20577"/>
          <ac:graphicFrameMkLst>
            <pc:docMk/>
            <pc:sldMk cId="3718576038" sldId="261"/>
            <ac:graphicFrameMk id="34" creationId="{8D771221-3B6D-D235-2F38-F269A35D633B}"/>
          </ac:graphicFrameMkLst>
        </pc:graphicFrameChg>
      </pc:sldChg>
      <pc:sldChg chg="del">
        <pc:chgData name="Megan Shaw" userId="d58ef987-22b8-4661-8e1f-5c339cbe1ace" providerId="ADAL" clId="{E5EC78E0-CE55-47B2-9F74-F477B84CCFD2}" dt="2026-08-27T16:02:27.152" v="2" actId="47"/>
        <pc:sldMkLst>
          <pc:docMk/>
          <pc:sldMk cId="1289593553" sldId="262"/>
        </pc:sldMkLst>
      </pc:sldChg>
      <pc:sldChg chg="modSp add mod">
        <pc:chgData name="Megan Shaw" userId="d58ef987-22b8-4661-8e1f-5c339cbe1ace" providerId="ADAL" clId="{E5EC78E0-CE55-47B2-9F74-F477B84CCFD2}" dt="2026-08-27T16:24:03.316" v="464" actId="20577"/>
        <pc:sldMkLst>
          <pc:docMk/>
          <pc:sldMk cId="3085296434" sldId="262"/>
        </pc:sldMkLst>
        <pc:graphicFrameChg chg="modGraphic">
          <ac:chgData name="Megan Shaw" userId="d58ef987-22b8-4661-8e1f-5c339cbe1ace" providerId="ADAL" clId="{E5EC78E0-CE55-47B2-9F74-F477B84CCFD2}" dt="2026-08-27T16:24:03.316" v="464" actId="20577"/>
          <ac:graphicFrameMkLst>
            <pc:docMk/>
            <pc:sldMk cId="3085296434" sldId="262"/>
            <ac:graphicFrameMk id="34" creationId="{29EDBBCF-C0E9-FCD1-A5F1-DD0418D22ECD}"/>
          </ac:graphicFrameMkLst>
        </pc:graphicFrameChg>
      </pc:sldChg>
      <pc:sldChg chg="modSp add mod">
        <pc:chgData name="Megan Shaw" userId="d58ef987-22b8-4661-8e1f-5c339cbe1ace" providerId="ADAL" clId="{E5EC78E0-CE55-47B2-9F74-F477B84CCFD2}" dt="2026-08-27T16:23:49.283" v="460" actId="20577"/>
        <pc:sldMkLst>
          <pc:docMk/>
          <pc:sldMk cId="456623610" sldId="263"/>
        </pc:sldMkLst>
        <pc:graphicFrameChg chg="modGraphic">
          <ac:chgData name="Megan Shaw" userId="d58ef987-22b8-4661-8e1f-5c339cbe1ace" providerId="ADAL" clId="{E5EC78E0-CE55-47B2-9F74-F477B84CCFD2}" dt="2026-08-27T16:23:49.283" v="460" actId="20577"/>
          <ac:graphicFrameMkLst>
            <pc:docMk/>
            <pc:sldMk cId="456623610" sldId="263"/>
            <ac:graphicFrameMk id="34" creationId="{9A518DD1-33D1-3C9A-D914-90AB433ED1E9}"/>
          </ac:graphicFrameMkLst>
        </pc:graphicFrameChg>
      </pc:sldChg>
      <pc:sldChg chg="del">
        <pc:chgData name="Megan Shaw" userId="d58ef987-22b8-4661-8e1f-5c339cbe1ace" providerId="ADAL" clId="{E5EC78E0-CE55-47B2-9F74-F477B84CCFD2}" dt="2026-08-27T16:02:26.901" v="1" actId="47"/>
        <pc:sldMkLst>
          <pc:docMk/>
          <pc:sldMk cId="1078910213" sldId="263"/>
        </pc:sldMkLst>
      </pc:sldChg>
      <pc:sldChg chg="del">
        <pc:chgData name="Megan Shaw" userId="d58ef987-22b8-4661-8e1f-5c339cbe1ace" providerId="ADAL" clId="{E5EC78E0-CE55-47B2-9F74-F477B84CCFD2}" dt="2026-08-27T16:02:26.519" v="0" actId="47"/>
        <pc:sldMkLst>
          <pc:docMk/>
          <pc:sldMk cId="2298504692" sldId="264"/>
        </pc:sldMkLst>
      </pc:sldChg>
      <pc:sldChg chg="modSp add mod">
        <pc:chgData name="Megan Shaw" userId="d58ef987-22b8-4661-8e1f-5c339cbe1ace" providerId="ADAL" clId="{E5EC78E0-CE55-47B2-9F74-F477B84CCFD2}" dt="2026-08-27T16:37:41.684" v="629" actId="20577"/>
        <pc:sldMkLst>
          <pc:docMk/>
          <pc:sldMk cId="3092276300" sldId="264"/>
        </pc:sldMkLst>
        <pc:graphicFrameChg chg="mod modGraphic">
          <ac:chgData name="Megan Shaw" userId="d58ef987-22b8-4661-8e1f-5c339cbe1ace" providerId="ADAL" clId="{E5EC78E0-CE55-47B2-9F74-F477B84CCFD2}" dt="2026-08-27T16:37:41.684" v="629" actId="20577"/>
          <ac:graphicFrameMkLst>
            <pc:docMk/>
            <pc:sldMk cId="3092276300" sldId="264"/>
            <ac:graphicFrameMk id="34" creationId="{E21E84F4-62E0-EE44-2090-A5EFB6DE84CF}"/>
          </ac:graphicFrameMkLst>
        </pc:graphicFrameChg>
      </pc:sldChg>
      <pc:sldChg chg="modSp add mod">
        <pc:chgData name="Megan Shaw" userId="d58ef987-22b8-4661-8e1f-5c339cbe1ace" providerId="ADAL" clId="{E5EC78E0-CE55-47B2-9F74-F477B84CCFD2}" dt="2026-08-27T16:37:50.998" v="632" actId="20577"/>
        <pc:sldMkLst>
          <pc:docMk/>
          <pc:sldMk cId="1129365133" sldId="265"/>
        </pc:sldMkLst>
        <pc:graphicFrameChg chg="modGraphic">
          <ac:chgData name="Megan Shaw" userId="d58ef987-22b8-4661-8e1f-5c339cbe1ace" providerId="ADAL" clId="{E5EC78E0-CE55-47B2-9F74-F477B84CCFD2}" dt="2026-08-27T16:37:50.998" v="632" actId="20577"/>
          <ac:graphicFrameMkLst>
            <pc:docMk/>
            <pc:sldMk cId="1129365133" sldId="265"/>
            <ac:graphicFrameMk id="34" creationId="{62B373EC-86DB-49C3-93C5-90869813B50A}"/>
          </ac:graphicFrameMkLst>
        </pc:graphicFrameChg>
      </pc:sldChg>
      <pc:sldChg chg="modSp add mod">
        <pc:chgData name="Megan Shaw" userId="d58ef987-22b8-4661-8e1f-5c339cbe1ace" providerId="ADAL" clId="{E5EC78E0-CE55-47B2-9F74-F477B84CCFD2}" dt="2026-08-27T16:37:02.256" v="623" actId="12"/>
        <pc:sldMkLst>
          <pc:docMk/>
          <pc:sldMk cId="2920186727" sldId="266"/>
        </pc:sldMkLst>
        <pc:graphicFrameChg chg="modGraphic">
          <ac:chgData name="Megan Shaw" userId="d58ef987-22b8-4661-8e1f-5c339cbe1ace" providerId="ADAL" clId="{E5EC78E0-CE55-47B2-9F74-F477B84CCFD2}" dt="2026-08-27T16:37:02.256" v="623" actId="12"/>
          <ac:graphicFrameMkLst>
            <pc:docMk/>
            <pc:sldMk cId="2920186727" sldId="266"/>
            <ac:graphicFrameMk id="34" creationId="{AB157EF1-A459-5525-261F-E652A28CB9E4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82FB0A-D716-4419-8A41-52C81053190F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2D849F-2B89-49F2-AA8C-A8F4EE6147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0920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2639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0048FC-ADBD-4A2B-65C6-ABF52A1405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807D45-A912-5B70-A771-09BA39061C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A96578F-9CAB-DD11-5615-CA81EA1C3A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5E7EF2-9E6E-A356-9A92-0C8AFF89DFA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22294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599230-EDA1-0A05-D6C2-FFE0F84BAC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BEB6201-707F-D441-B385-22A49EDC0C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3024249-0214-2D44-1D5A-30459021C3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921F8C-53A4-DEC5-3608-156EA6FA54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7111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47AD73-901D-AD08-337C-8F3779A6DD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15E1C6-A066-5667-F04B-61BF85FFEF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BE4992-80B7-48E7-7524-E9A6B097C7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58A3FE-17A2-659E-B6CB-922C850D31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1603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C5564F-23E3-A195-2E9A-509466217F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1C75D5-D35B-CF93-CC48-1AE2BFF46C8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268BE2E-538B-77C0-AAA6-14F6408B3F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3EBFCF-20FF-438B-A29E-870D8BF3EC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68792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BCAA0E-0494-84B5-F6DD-936FDB2D1B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F13CF1-D39B-2614-8B92-BACF01E29A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22FBA9-7066-4D10-115C-CB23811908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1B1668-101F-52B8-9378-2F64116727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35052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2E292A-AEAA-3EE5-18FA-86B89C32D6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ADA7DF-ED96-F7B9-BAB4-3C276D0422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A6C0946-BE86-43DE-18D0-3665056597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F202F7-2CA5-9A6E-C823-C75F56A6C5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85468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AFB210-EDD6-B477-3FC7-A96A4C2D83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339F825-B249-95F3-15FF-6D652D76E3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CC94C3-B3CE-82FC-8981-078805B843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8D928B-9C67-C4B9-D84C-34AED7688B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3894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3ACAC8-7ABA-8EA9-A984-5E917FC2E4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179A61-4DDF-6B45-B329-C172885047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C1E3F3-DB87-2CE5-8527-FCB893C8E4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64C432-5F27-17C7-2E99-5C12C58317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99496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9C2D0B-BA5E-0101-F09D-0329E4CBC7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22A812B-49ED-F443-FEEC-E6076CC1E7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66237B7-C5F4-87A0-7FFC-53BED67054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9A450-C894-3AD8-789A-7E326D63C6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07887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DEA8F4-FCE2-E6B5-D6C7-4A55DD63CF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8B601B5-6D82-61C9-F527-51D750C374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177DDC0-717F-F0F5-E31C-85F8916CE2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714F6E-509D-41EA-5E94-145D537384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791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135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2609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801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959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74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238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523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515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24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740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046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211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D2D772F4-E520-1A3D-CCBB-F089C1717B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52E2B36D-A6EE-3EBF-8383-3FFF756ACD2C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6 -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7A359D3-63E8-17AC-22AC-6C2F86624BA7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196E0E15-4907-F33B-0B94-D20D479BD4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3092519"/>
              </p:ext>
            </p:extLst>
          </p:nvPr>
        </p:nvGraphicFramePr>
        <p:xfrm>
          <a:off x="500062" y="1352961"/>
          <a:ext cx="7543800" cy="545379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23495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518147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Autumn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can the census tell us about local areas?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that change can be traced using the census.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members of society standing up for their rights can be the cause of change.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a census is carried out every ten years and is an official survey which records every person living in a household on a specific date.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the types of information that can be extracted from the census.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some of the key terms on the census, for example,  scholar, ditto, occupation and marital status.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how to compare different census extracts by analysing the entries in individual columns.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the most reliable sources are primary sources which were created for official purposes.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the changes and reasons for the organisation of society in Britain.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be able to compare development and role of education in societies.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the changing role of women and men in Britain.</a:t>
                      </a:r>
                    </a:p>
                    <a:p>
                      <a:pPr lvl="0"/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Sequencing events on a timeline, comparing where it fits in with times studied in previous year groups.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relevant dates and relevant terms for the period and period labels e.g. Stone Age, Bronze Age, Iron Age.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Relating current study on timeline to other periods of history studied.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Comparing and making connections between different contexts in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Describing change throughout time.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the reasons for changes and continuity.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Explaining the reasons for changes and continuity using the vocabulary and terms of the period as well.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Recognising primary and secondary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a range of sources to find out about a particular aspect of the past.</a:t>
                      </a:r>
                    </a:p>
                    <a:p>
                      <a:pPr lvl="0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71EE266B-BCD3-2E66-ACDF-A561FDCB4A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B0FB11A7-4C95-32B6-609F-6C277C6B44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579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58E97C-9CCD-4B81-B07F-1A4A9D014C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3DD4752B-0F7D-F090-2301-6BF1F88AC4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89702BC2-890B-5EED-AFB1-6A1263004AA9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6 -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BFD600B-777D-EC96-E96E-8B5966A74C39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E82C8E5F-C3CC-56E1-7A6F-2969FCE965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6213120"/>
              </p:ext>
            </p:extLst>
          </p:nvPr>
        </p:nvGraphicFramePr>
        <p:xfrm>
          <a:off x="500062" y="1352961"/>
          <a:ext cx="7543800" cy="5211764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23495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518147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Autumn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(continued)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can the census tell us about local areas?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Evaluating the usefulness of historical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how conclusions have been arrived at by linking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Addressing and devising historically valid questions.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Planning a historical enquiry.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Suggesting the evidence needed to carry out the enquiry.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methods to use to carry out the research.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Developing an awareness of the variety of historical evidence in different periods of time.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Recognising ‘gaps’ in evidence.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Considering a range of factors when discussing the reliability of sources, e.g. audience, purpose, accuracy, the creators of the source.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Interpreting evidence in different ways using evidence to substantiate statements.</a:t>
                      </a:r>
                    </a:p>
                    <a:p>
                      <a:pPr lvl="0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642F6C5A-4CBA-06E3-552D-D59845A677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51E685F3-86C1-B737-1CC2-C555D3334F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9453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B063A4-555B-C4B5-EDF5-582CD68B78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0A8C0510-74DD-399C-56ED-B65FE05394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35E507B5-0E2A-3D04-85FA-42E28A5E2043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6 -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0EE1B3E-8DAE-D3FB-D4C3-6509181CCCFF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8FBB24A2-432D-6E12-B1CC-0BB851B959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1374032"/>
              </p:ext>
            </p:extLst>
          </p:nvPr>
        </p:nvGraphicFramePr>
        <p:xfrm>
          <a:off x="500062" y="1352961"/>
          <a:ext cx="7543800" cy="530012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2522399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3230702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Autumn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(continued)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can the census tell us about local areas?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Making increasingly complex interpretations using more than one source of evidence.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Making connections, drawing contrasts and analysing within a period and across time.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Beginning to interpret simple statistical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Reaching conclusions which are increasingly complex and substantiated by a range of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Communicating knowledge and understanding in an increasingly diverse number of ways, including discussion, debates, drama, art, writing, blog posts and podcasts.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Showing written and oral evidence of continuity and change as well as indicting simple causation.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historical evidence to create an imaginative reconstruction exploring the feelings of people from the time.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Constructing structured and organised accounts using historical terms and relevant historical information from a range of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evidence to support and illustrate claims.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en-GB" sz="12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3CE41DEF-A336-7DDD-4895-DEA7B48E8C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AA4FC374-E552-8A77-52C6-5918F1AB5B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5080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9380B1-BE79-019D-52B9-F2AA8834BD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8C3D8926-5AAE-39B3-A084-6BB8B3CC14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00E51B41-455D-5EFF-B628-F9EC05A77006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6 -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724054A-C8B0-5D7A-F1A5-96A2D704937F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69546B3D-414C-08F0-F7A8-E1745E1867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1330422"/>
              </p:ext>
            </p:extLst>
          </p:nvPr>
        </p:nvGraphicFramePr>
        <p:xfrm>
          <a:off x="500062" y="1352961"/>
          <a:ext cx="7543800" cy="530012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2773608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979493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Spring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was the impact of WW2 on the people of Britain?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significance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and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understand that historical periods have characteristics that distinguish them.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how to work out durations of periods and events.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how to represent a scale on a timeline.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how to create their own timeline selecting significant events.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change can be brought about by conflict.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members of society standing up for their rights can be the cause of change.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we must consider a source’s audience, purpose,  creator and accuracy to determine if it is a reliable source.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that there are different interpretations of historical figures and events.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the process of democracy and parliament in Britain.</a:t>
                      </a:r>
                    </a:p>
                    <a:p>
                      <a:pPr lvl="0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Sequencing events on a timeline and identifying where it fits in with previously studied time periods.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Developing a chronologically secure understanding of British, local and world history across the periods studied.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Placing the time, period of history and context on a timeline.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Comparing and making connections between different contexts in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Making links between events and changes within and across different time periods/societies.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the reasons for changes and continuity.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Describing the links between main events, similarities and changes within and across different periods studied.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Explaining the reasons for changes and continuity using the vocabulary and terms of the period as well.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Analysing and presenting the reasons for changes and continuity.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Giving reasons for historical events, the results of historical events, situations and changes.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66E93D69-6B88-B129-7778-BB1A741460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ED10B26F-9743-68BF-8DDF-769545E749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645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696A54-003A-41B3-8DCD-2D7BF84468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5BF3E64E-FAEB-E202-3F73-2CDBDADF87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31A75BE0-23BB-4EDC-1B09-A835F3E885D4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6 -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18698FE-BF0A-C955-3262-71F9943A8569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9A12C04F-6E79-B8E0-55A9-98A192F6A5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0491729"/>
              </p:ext>
            </p:extLst>
          </p:nvPr>
        </p:nvGraphicFramePr>
        <p:xfrm>
          <a:off x="500062" y="1352961"/>
          <a:ext cx="7543800" cy="530012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2773608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979493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Spring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(continued)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was the impact of WW2 on the people of Britain?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significance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and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understand that there are changes in the nature of society.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there are different reasons for the decline of different empires.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there are increasingly complex reasons for migrants coming to Britain.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that migrants come from different parts of the world.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about the diverse experiences of the different groups who came to Britain over time.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the changes and reasons for the organisation of society in Britain.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how society is organised in different cultures, times and groups.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the changing role of women and men in Britain.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that people in the past were as inventive and sophisticated in thinking as people today.</a:t>
                      </a:r>
                    </a:p>
                    <a:p>
                      <a:pPr lvl="0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Starting to analyse and explain the reasons for and the results of historical events, situations and change.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Describing similarities and differences between social, cultural, religious and ethnic diversity in Britain and the wider world.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Making links with different time periods studied.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Describing change throughout time.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significant people and events across different time periods.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Comparing significant people and events across different time periods.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Explain the significance of events, people and developments.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Recognising primary and secondary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a range of sources to find out about a particular aspect of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bias in a source and identifying the value of the sources to historical enquiry and the limitations of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 Comparing accounts of events from different sources.</a:t>
                      </a:r>
                    </a:p>
                    <a:p>
                      <a:pPr lvl="0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92FC975A-4CB1-8E58-D40E-4A0918D5B1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CF54A049-94B5-3055-E779-6BFF84D85D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8797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BE474D-4FAD-71A4-9863-20FF41634E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E1D96DD1-B9DC-3508-8BEA-A4A6AAC22D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13533F6F-E59F-26CC-75F5-D298CB46373B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6 -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4376CD3-7BB4-71D2-350D-A15CBFCAAE7C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8D771221-3B6D-D235-2F38-F269A35D63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5585093"/>
              </p:ext>
            </p:extLst>
          </p:nvPr>
        </p:nvGraphicFramePr>
        <p:xfrm>
          <a:off x="500062" y="1352961"/>
          <a:ext cx="7543800" cy="530012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2773608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979493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Spring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(continued)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was the impact of WW2 on the people of Britain?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significance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and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that new and sophisticated technologies allowed cities to develop.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the impact of war on local communities.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some of the impacts of war on daily lives.</a:t>
                      </a:r>
                    </a:p>
                    <a:p>
                      <a:pPr lvl="0"/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Suggesting explanations for different versions of events.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Evaluating the usefulness of historical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how conclusions have been arrived at by linking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Developing strategies for checking the accuracy of evidence.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Addressing and devising historically valid questions.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Understanding that different evidence creates different conclusions.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Suggesting the evidence needed to carry out the enquiry.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methods to use to carry out the research.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Asking historical questions of increasing difficulty e.g. who governed, how and with what results?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Creating a hypothesis to base an enquiry on.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Asking questions about the interpretations, viewpoints and perspectives held by others.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different sources to make and substantiate historical claims.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21F197E9-8C3F-0917-1E80-20FB8D1958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8636418F-5459-E8C6-7B39-AE614C1A30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5760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5CDECA-7099-5907-BC9A-48A2BE2C27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EA2CBF63-EDD3-7B05-F156-F067586AB6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51B7F079-EBA9-054B-0697-37B02125B686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6 -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AC060BD-0048-B27B-6A0A-F5392CA81331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29EDBBCF-C0E9-FCD1-A5F1-DD0418D22E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6786408"/>
              </p:ext>
            </p:extLst>
          </p:nvPr>
        </p:nvGraphicFramePr>
        <p:xfrm>
          <a:off x="500062" y="1352961"/>
          <a:ext cx="7543800" cy="530012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237167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3381427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Spring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(continued)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was the impact of WW2 on the people of Britain?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significance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and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Developing an awareness of the variety of historical evidence in different periods of time.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Recognising ‘gaps’ in evidence.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how sources with different perspectives can be used in a historical enquiry.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a range of different historical evidence to dispute the ideas, claims or perspectives of others.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Considering a range of factors when discussing the reliability of sources, e.g. audience, purpose, accuracy, the creators of the source.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Interpreting evidence in different ways using evidence to substantiate statements.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Making  increasingly complex interpretations using more than one source of evidence.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Making connections, drawing contrasts and analysing within a period and across time.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Reaching conclusions which are increasingly complex and substantiated by a range of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Evaluating conclusions and identifying ways to improve conclusions.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Communicating knowledge and understanding in an increasingly diverse number of ways, including discussion, debates, drama, art, writing, blog posts and podcasts.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ABC6C865-5103-1F25-D015-8D8316310A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F39A0538-C197-A5B3-AC44-6F92D81BFC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2964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98D212-8584-0E28-ED48-A1AE9DA2E1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DCA598F5-6C1D-9B94-8AF8-3430DC5D4C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175616B0-192F-9574-7A86-7559CD81CD3D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6 -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0A98DF8-0149-4813-1799-4804A85B348A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9A518DD1-33D1-3C9A-D914-90AB433ED1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6027651"/>
              </p:ext>
            </p:extLst>
          </p:nvPr>
        </p:nvGraphicFramePr>
        <p:xfrm>
          <a:off x="500062" y="1352961"/>
          <a:ext cx="7543800" cy="5266213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237167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3381427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Spring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(continued)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was the impact of WW2 on the people of Britain?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significance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and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Showing written and oral evidence of continuity and change as well as indicting simple causation.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historical evidence to create an imaginative reconstruction exploring the feelings of people from the time.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Constructing structured and organised accounts using historical terms and relevant historical information from a range of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Constructing explanations for past events using cause and effect.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evidence to support and illustrate claims.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Constructing structured and organised accounts using historical terms and relevant historical information from a range of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Constructing explanations for past events using cause and effect.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evidence to support and illustrate claims.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en-GB" sz="12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AEC4CF58-2EC4-3A2C-8910-ABC37DE20E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4AC4E877-E726-8B3D-1A80-4530064DE2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6236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AD5C12-B549-224F-DA49-57C57FC155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1DB799CA-FF1D-A7F7-96FE-EF3DEF6E6E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5CCBF294-3C52-DB42-7ED7-91013ECA970D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6 -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DDF7441-9811-6C34-4D9C-99C22A3B7E39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E21E84F4-62E0-EE44-2090-A5EFB6DE84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005234"/>
              </p:ext>
            </p:extLst>
          </p:nvPr>
        </p:nvGraphicFramePr>
        <p:xfrm>
          <a:off x="500062" y="1352961"/>
          <a:ext cx="7543800" cy="5211764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2884140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868961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Summer 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Unheard histories: Who should go on £10 bank note? 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significance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and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that members of society standing up for their rights can be the cause of change.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how historians select criteria for significance and that this changes.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understand that there are different interpretations of historical figures and events.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understand how the monarchy exercised absolute power.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understand the process of democracy and parliament in Britain.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understand that there are changes in the nature of society.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be aware of the different beliefs that different cultures, times and groups hold.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identify the impact of beliefs on society.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understand the changes and reasons for the organisation of society in Britain.</a:t>
                      </a:r>
                    </a:p>
                    <a:p>
                      <a:pPr lvl="0"/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Comparing and making connections between different contexts in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Describing the links between main events, similarities and changes within and across different periods studied.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Giving reasons for historical events, the results of historical events, situations and changes.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Starting to analyse and explain the reasons for and results of historical events, situations and change.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Describing similarities and differences between social, cultural, religious and ethnic diversity in Britain and the wider world.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Making links with different time periods studied.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Describing change throughout time.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Identifying and comparing significant people and events across different time periods.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a range of sources to find out about a particular aspect of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the significance of events, people and developments.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99729D10-F979-0B65-A85F-A560501F3F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4A0EFF1C-769B-A9B5-22A7-354C4AB7FA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2763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FA389D-9D5B-C3C0-7A75-EB21BFA076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4DD1DC07-2295-7251-CD5F-5991D6419C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D92ACC7C-E95E-AEA3-2919-B81A68B3F5AF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6 -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AE10D3C-E101-A882-866F-29F5DFC3FE6F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62B373EC-86DB-49C3-93C5-90869813B5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8650658"/>
              </p:ext>
            </p:extLst>
          </p:nvPr>
        </p:nvGraphicFramePr>
        <p:xfrm>
          <a:off x="500062" y="1352961"/>
          <a:ext cx="7543800" cy="548300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2884140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868961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Summer 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(continued)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Unheard histories: Who should go on £10 bank note? 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significance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and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understand how society is organised in different cultures, times and groups.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compare the development and role of education in societies.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understand the changing role of women and men in Britain.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understand that people in the past were as inventive and sophisticated in thinking as people today.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identify the achievements of civilisations and explain their importance.</a:t>
                      </a:r>
                    </a:p>
                    <a:p>
                      <a:pPr lvl="0"/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Comparing accounts of events from different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Evaluating the usefulness of historical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Addressing and devising historically valid questions.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Planning a historical enquiry.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Asking historical questions of increasing difficulty.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different sources to make and substantiate historical claims.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Developing an awareness of the variety of historical evidence in different periods of time.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Recognising gaps in evidence.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Identifying how sources with different perspectives can be used in a historical enquiry.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Making increasingly complex interpretations using more than one source of evidence.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Making connections, drawing contrasts and analysing within a period and across time.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Reaching conclusions which are increasingly complex and substantiated by a range of sources.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11CBFCC8-A94E-79D8-6438-91B25E6C44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2BE6F522-921C-3B13-02B3-3D00C2F191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3651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455BCF-3C76-64CC-4012-54924C27AB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F14C1A26-AC06-8274-21FD-99C95DD8C3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EDFDE4C6-A6B9-A81A-AE4A-827C179F775E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6 -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6591AD8-9FEA-5565-9653-673EE8718A01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AB157EF1-A459-5525-261F-E652A28CB9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493100"/>
              </p:ext>
            </p:extLst>
          </p:nvPr>
        </p:nvGraphicFramePr>
        <p:xfrm>
          <a:off x="500062" y="1352961"/>
          <a:ext cx="7543800" cy="5266213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2884140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868961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Summer 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(continued)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Unheard histories: Who should go on £10 bank note? 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significance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and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2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Communicating knowledge and understanding in an increasingly diverse number of ways, including discussion, debates, drama, art, writing, blog posts and podcasts.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Showing written and oral evidence of continuity and change as well as indicating simple causation.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historical evidence to create an imaginative reconstruction exploring the feelings of people from the time.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Constructing structured and organised accounts using historical terms and relevant historical information from a range of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evidence to support and illustrate claims.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en-GB" sz="12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59A97700-6ACB-F1E3-D997-790FD28159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2CEDE4A1-DD7F-40AD-0936-51B8729C70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1867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10905</TotalTime>
  <Words>2608</Words>
  <Application>Microsoft Office PowerPoint</Application>
  <PresentationFormat>On-screen Show (4:3)</PresentationFormat>
  <Paragraphs>332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Aptos</vt:lpstr>
      <vt:lpstr>Aptos Display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Hawa Vasyat</dc:creator>
  <cp:lastModifiedBy>Megan Shaw</cp:lastModifiedBy>
  <cp:revision>48</cp:revision>
  <dcterms:created xsi:type="dcterms:W3CDTF">2026-02-24T09:01:14Z</dcterms:created>
  <dcterms:modified xsi:type="dcterms:W3CDTF">2026-08-27T16:37:56Z</dcterms:modified>
</cp:coreProperties>
</file>