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8"/>
  </p:notesMasterIdLst>
  <p:sldIdLst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EYFS" id="{8FD678EF-9959-4F99-BDBC-A20DD67D415D}">
          <p14:sldIdLst>
            <p14:sldId id="258"/>
            <p14:sldId id="259"/>
            <p14:sldId id="260"/>
          </p14:sldIdLst>
        </p14:section>
        <p14:section name="Year 1" id="{40370928-7019-4AE1-A331-502F1EC32403}">
          <p14:sldIdLst/>
        </p14:section>
        <p14:section name="Year 1/2" id="{F5EC8B5A-E95B-4966-A777-B3A12E164020}">
          <p14:sldIdLst/>
        </p14:section>
        <p14:section name="Year 2" id="{48228B84-986F-415F-93D9-5B0478A438E0}">
          <p14:sldIdLst/>
        </p14:section>
        <p14:section name="Year 3" id="{AF5D16B5-5607-438D-B81D-CFF6B35B8477}">
          <p14:sldIdLst/>
        </p14:section>
        <p14:section name="Year 4" id="{37227E7A-6121-4627-A001-FAEB8E91B996}">
          <p14:sldIdLst/>
        </p14:section>
        <p14:section name="Year 5" id="{28A8B7F7-8EBB-48E7-B747-DA3EEAFE110E}">
          <p14:sldIdLst/>
        </p14:section>
        <p14:section name="Year 6" id="{D508AC0A-D17B-4108-928F-223440EE44CE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16" autoAdjust="0"/>
    <p:restoredTop sz="92421" autoAdjust="0"/>
  </p:normalViewPr>
  <p:slideViewPr>
    <p:cSldViewPr snapToGrid="0">
      <p:cViewPr varScale="1">
        <p:scale>
          <a:sx n="62" d="100"/>
          <a:sy n="62" d="100"/>
        </p:scale>
        <p:origin x="14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2FB0A-D716-4419-8A41-52C81053190F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D849F-2B89-49F2-AA8C-A8F4EE614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9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3EE30-917E-CFB2-8F81-7FEC5DF44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ABA0FA-6ADF-9885-F497-A35A9C64D0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5BD700-CAB2-1B55-E89C-A5FC32F84E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92CE52-B620-0980-C0AB-D4A85AB800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914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20E008-647D-51FA-10D7-1D745E5AA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E99B64-E95B-723A-42F4-E1B68A1A8B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E3822F-4C18-2F8C-BED5-73BA1C5FFF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603AB5-536D-7242-5828-6BB4CA1753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77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FF2B38-1316-CD40-4CFC-936B52A86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D6D4D3-824B-7E68-B9A6-4219B0C09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346C9C-659F-CCEB-32F6-95EE7D1787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81E152-45ED-7A16-28D3-6661B7D8F1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398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26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0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52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15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4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BE7C9-6E8D-4916-95F8-7AE516E80668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21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037143-7329-01B4-DBD0-54D259143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A799855-68F4-22D4-1168-7EBEA001E0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E1F4C54-C5FD-03A1-3F64-E601AC29D010}"/>
              </a:ext>
            </a:extLst>
          </p:cNvPr>
          <p:cNvSpPr txBox="1"/>
          <p:nvPr/>
        </p:nvSpPr>
        <p:spPr>
          <a:xfrm>
            <a:off x="256568" y="952794"/>
            <a:ext cx="8439758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/>
              <a:t> EYFS - Progression of Knowledge and Skills Geography</a:t>
            </a:r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AA34EDB-1A36-C528-94FF-C51C3331425E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6D5D416-E215-91BF-E06B-CE984856D1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530015"/>
              </p:ext>
            </p:extLst>
          </p:nvPr>
        </p:nvGraphicFramePr>
        <p:xfrm>
          <a:off x="76707" y="1516586"/>
          <a:ext cx="8167055" cy="525653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938643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502220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726192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356212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3195335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Exploring Maps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different bodies of water, even if used inaccurately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that water is represented in blue on a map or globe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the name of their school and the place where they live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the characteristics of different places, even if used inaccurately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different bodies of water, even if used inaccurately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the characteristics of different places, even if used inaccurately 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Identifying land and water on a map or globe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 observations about the characteristics of places (in stories, photographs or in the school grounds/local area)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Discussing how environments in stories and images are different to the environment they live in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 observations about the features of places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 observations about the characteristics of places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Ask questions about the world around them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Commenting on the features they see in their school and school grounds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Answering simple questions, guided by the teacher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Express their likes and dislikes about a specific place and its features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Begin to look at and talk about maps in stories, books, atlases and globes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Begin to use modelled directional vocabulary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Recognise features on maps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Create real or imaginary maps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a map is a picture of a place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directions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that a place and it features can be represented in a picture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E3AE5CA1-81CC-1C66-F781-A3B99CA026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3D99FB01-4544-FC18-A2F7-D4BA063B4B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659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85C7F-DDEF-48C0-0206-A10261ECF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6B8152B3-0C96-7AA7-2197-6406559297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BA2EBA5-7DAB-4A2F-C064-1C604DB3986A}"/>
              </a:ext>
            </a:extLst>
          </p:cNvPr>
          <p:cNvSpPr txBox="1"/>
          <p:nvPr/>
        </p:nvSpPr>
        <p:spPr>
          <a:xfrm>
            <a:off x="256568" y="952794"/>
            <a:ext cx="8439758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/>
              <a:t> EYFS - Progression of Knowledge and Skills Geography</a:t>
            </a:r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216E828-5E8A-6961-C91E-CDB237BE97BF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45097044-97BE-5047-CEB3-2207C0E727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905337"/>
              </p:ext>
            </p:extLst>
          </p:nvPr>
        </p:nvGraphicFramePr>
        <p:xfrm>
          <a:off x="564003" y="1459232"/>
          <a:ext cx="7543800" cy="52717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356212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306960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Outdoor Adventures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different bodies of water, even if used inaccurately (sea/ocean, lake, river, pond)*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the characteristics of different places, even if used inaccurately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that the terms Spring, Summer, Autumn and Winter are used to describe the season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of the key characteristics of each season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that there are four seasons in a year marked by certain weather conditions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different bodies of water, even if used inaccurately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the characteristics of different places, even if used inaccurately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 observations about the characteristics of places (in stories, photographs or in the school grounds/local area)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Discussing how environments in stories and images are different to the environment they live in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Observing weather across the seasons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Observing and discussing the effect the changing seasons have on the world around them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Beginning to use the names of the seasons in the correct context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 observations about the features of places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 observations about the characteristics of places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Ask questions about the world around them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Commenting on the features they see in their school and school grounds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Answering simple questions, guided by the teacher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that a place and it features can be represented in a picture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F106F18A-7BD4-6213-5A07-BB64639E60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3990F0D8-05A9-B629-1603-22E2CE7832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213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5BFAC3-14BA-7B3B-DA4D-19F73B6C24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FF71FFDE-DBB3-DE21-AC16-05141046D7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6B06948-3283-BD9D-CF0D-20D53C883094}"/>
              </a:ext>
            </a:extLst>
          </p:cNvPr>
          <p:cNvSpPr txBox="1"/>
          <p:nvPr/>
        </p:nvSpPr>
        <p:spPr>
          <a:xfrm>
            <a:off x="256568" y="952794"/>
            <a:ext cx="8439758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/>
              <a:t> EYFS - Progression of Knowledge and Skills Geography</a:t>
            </a:r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FE1BB48-1F8F-04B9-B123-EA87021B9C7C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7029F35C-935B-C82B-8E42-5A476344C8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3438346"/>
              </p:ext>
            </p:extLst>
          </p:nvPr>
        </p:nvGraphicFramePr>
        <p:xfrm>
          <a:off x="564003" y="1459232"/>
          <a:ext cx="7543800" cy="514985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356212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306960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Around the World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that water is represented in blue on a map or globe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the name of their school and the place where they live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the characteristics of different places, even if used inaccurately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that places within this country can differ from each other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that there are differences between places in this country and places in other countries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Identifying land and water on a map or globe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 observations about the characteristics of places (in stories, photographs or in the school grounds/local area)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Discussing how environments in stories and images are different to the environment they live in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 observations about the characteristics of places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Answering simple questions, guided by the teacher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Express their likes and dislikes about a specific place and its features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Begin to look at and talk about maps in stories, books, atlases and globes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Recognise features on maps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a map is a picture of a place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know some vocabulary to describe directions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B65991A1-BC30-9D20-0DCF-5039326B63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4566FB47-1824-079C-1BD2-F9F0E7851B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444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049EEF36925A40B821B2D7481EE478" ma:contentTypeVersion="19" ma:contentTypeDescription="Create a new document." ma:contentTypeScope="" ma:versionID="512be194b6f6207f8c825e82baa1be22">
  <xsd:schema xmlns:xsd="http://www.w3.org/2001/XMLSchema" xmlns:xs="http://www.w3.org/2001/XMLSchema" xmlns:p="http://schemas.microsoft.com/office/2006/metadata/properties" xmlns:ns3="ed7dd9b0-6f39-47bf-afef-ec4b7aeba9b4" xmlns:ns4="01c220a0-9d82-4184-a5b5-383f160fbc83" targetNamespace="http://schemas.microsoft.com/office/2006/metadata/properties" ma:root="true" ma:fieldsID="d91f0ff6b64653132de5dbb83bb98def" ns3:_="" ns4:_="">
    <xsd:import namespace="ed7dd9b0-6f39-47bf-afef-ec4b7aeba9b4"/>
    <xsd:import namespace="01c220a0-9d82-4184-a5b5-383f160fbc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  <xsd:element ref="ns3:_activity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7dd9b0-6f39-47bf-afef-ec4b7aeba9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5" nillable="true" ma:displayName="_activity" ma:hidden="true" ma:internalName="_activity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c220a0-9d82-4184-a5b5-383f160fbc83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d7dd9b0-6f39-47bf-afef-ec4b7aeba9b4" xsi:nil="true"/>
  </documentManagement>
</p:properties>
</file>

<file path=customXml/itemProps1.xml><?xml version="1.0" encoding="utf-8"?>
<ds:datastoreItem xmlns:ds="http://schemas.openxmlformats.org/officeDocument/2006/customXml" ds:itemID="{FD9E35D3-FF31-4ECF-A94B-6CF9AD4A57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7dd9b0-6f39-47bf-afef-ec4b7aeba9b4"/>
    <ds:schemaRef ds:uri="01c220a0-9d82-4184-a5b5-383f160fbc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E6FC0C-4119-4271-BBD1-BD669F2753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B2C23E-C125-47A0-AB18-2FEFCA973BB1}">
  <ds:schemaRefs>
    <ds:schemaRef ds:uri="http://schemas.microsoft.com/office/2006/metadata/properties"/>
    <ds:schemaRef ds:uri="http://www.w3.org/XML/1998/namespace"/>
    <ds:schemaRef ds:uri="http://purl.org/dc/terms/"/>
    <ds:schemaRef ds:uri="01c220a0-9d82-4184-a5b5-383f160fbc83"/>
    <ds:schemaRef ds:uri="http://purl.org/dc/elements/1.1/"/>
    <ds:schemaRef ds:uri="http://schemas.microsoft.com/office/2006/documentManagement/types"/>
    <ds:schemaRef ds:uri="http://purl.org/dc/dcmitype/"/>
    <ds:schemaRef ds:uri="ed7dd9b0-6f39-47bf-afef-ec4b7aeba9b4"/>
    <ds:schemaRef ds:uri="http://schemas.openxmlformats.org/package/2006/metadata/core-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5752</TotalTime>
  <Words>716</Words>
  <Application>Microsoft Office PowerPoint</Application>
  <PresentationFormat>On-screen Show (4:3)</PresentationFormat>
  <Paragraphs>91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Hawa Vasyat</dc:creator>
  <cp:lastModifiedBy>Craig Taylor</cp:lastModifiedBy>
  <cp:revision>68</cp:revision>
  <dcterms:created xsi:type="dcterms:W3CDTF">2026-02-24T09:01:14Z</dcterms:created>
  <dcterms:modified xsi:type="dcterms:W3CDTF">2026-07-27T10:59:34Z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0x010100FE049EEF36925A40B821B2D7481EE478</vt:lpwstr>
  </property>
</Properties>
</file>