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9"/>
  </p:notesMasterIdLst>
  <p:sldIdLst>
    <p:sldId id="256" r:id="rId5"/>
    <p:sldId id="260" r:id="rId6"/>
    <p:sldId id="261" r:id="rId7"/>
    <p:sldId id="266" r:id="rId8"/>
    <p:sldId id="267" r:id="rId9"/>
    <p:sldId id="268" r:id="rId10"/>
    <p:sldId id="276" r:id="rId11"/>
    <p:sldId id="277" r:id="rId12"/>
    <p:sldId id="278" r:id="rId13"/>
    <p:sldId id="279" r:id="rId14"/>
    <p:sldId id="280" r:id="rId15"/>
    <p:sldId id="281" r:id="rId16"/>
    <p:sldId id="274" r:id="rId17"/>
    <p:sldId id="259" r:id="rId18"/>
    <p:sldId id="272" r:id="rId19"/>
    <p:sldId id="273" r:id="rId20"/>
    <p:sldId id="288" r:id="rId21"/>
    <p:sldId id="287" r:id="rId22"/>
    <p:sldId id="270" r:id="rId23"/>
    <p:sldId id="282" r:id="rId24"/>
    <p:sldId id="283" r:id="rId25"/>
    <p:sldId id="285" r:id="rId26"/>
    <p:sldId id="284" r:id="rId27"/>
    <p:sldId id="286" r:id="rId2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42" autoAdjust="0"/>
    <p:restoredTop sz="94660"/>
  </p:normalViewPr>
  <p:slideViewPr>
    <p:cSldViewPr snapToGrid="0">
      <p:cViewPr varScale="1">
        <p:scale>
          <a:sx n="115" d="100"/>
          <a:sy n="115" d="100"/>
        </p:scale>
        <p:origin x="312"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presProps" Target="presProps.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AB771FA-1AC8-4851-96BF-AF6FBE700989}" type="datetimeFigureOut">
              <a:rPr lang="en-GB" smtClean="0"/>
              <a:t>08/12/2025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E7715AB-E8AF-489B-8DE2-46DAAAB94BE9}" type="slidenum">
              <a:rPr lang="en-GB" smtClean="0"/>
              <a:t>‹#›</a:t>
            </a:fld>
            <a:endParaRPr lang="en-GB"/>
          </a:p>
        </p:txBody>
      </p:sp>
    </p:spTree>
    <p:extLst>
      <p:ext uri="{BB962C8B-B14F-4D97-AF65-F5344CB8AC3E}">
        <p14:creationId xmlns:p14="http://schemas.microsoft.com/office/powerpoint/2010/main" val="14370640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35"/>
        <p:cNvGrpSpPr/>
        <p:nvPr/>
      </p:nvGrpSpPr>
      <p:grpSpPr>
        <a:xfrm>
          <a:off x="0" y="0"/>
          <a:ext cx="0" cy="0"/>
          <a:chOff x="0" y="0"/>
          <a:chExt cx="0" cy="0"/>
        </a:xfrm>
      </p:grpSpPr>
      <p:sp>
        <p:nvSpPr>
          <p:cNvPr id="1236" name="Google Shape;1236;g9f6728f09c_0_1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37" name="Google Shape;1237;g9f6728f09c_0_1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34375424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2"/>
        <p:cNvGrpSpPr/>
        <p:nvPr/>
      </p:nvGrpSpPr>
      <p:grpSpPr>
        <a:xfrm>
          <a:off x="0" y="0"/>
          <a:ext cx="0" cy="0"/>
          <a:chOff x="0" y="0"/>
          <a:chExt cx="0" cy="0"/>
        </a:xfrm>
      </p:grpSpPr>
      <p:sp>
        <p:nvSpPr>
          <p:cNvPr id="243" name="Google Shape;243;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4" name="Google Shape;244;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25268550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7"/>
        <p:cNvGrpSpPr/>
        <p:nvPr/>
      </p:nvGrpSpPr>
      <p:grpSpPr>
        <a:xfrm>
          <a:off x="0" y="0"/>
          <a:ext cx="0" cy="0"/>
          <a:chOff x="0" y="0"/>
          <a:chExt cx="0" cy="0"/>
        </a:xfrm>
      </p:grpSpPr>
      <p:sp>
        <p:nvSpPr>
          <p:cNvPr id="328" name="Google Shape;328;g9f6728f09c_0_9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29" name="Google Shape;329;g9f6728f09c_0_9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59416025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3FA6CFA3-873B-402D-869D-4F0B3D6FCA26}" type="datetimeFigureOut">
              <a:rPr lang="en-GB" smtClean="0"/>
              <a:t>08/12/2025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97CB545-88B2-46E3-90D2-1C9D9D0E981B}" type="slidenum">
              <a:rPr lang="en-GB" smtClean="0"/>
              <a:t>‹#›</a:t>
            </a:fld>
            <a:endParaRPr lang="en-GB"/>
          </a:p>
        </p:txBody>
      </p:sp>
    </p:spTree>
    <p:extLst>
      <p:ext uri="{BB962C8B-B14F-4D97-AF65-F5344CB8AC3E}">
        <p14:creationId xmlns:p14="http://schemas.microsoft.com/office/powerpoint/2010/main" val="16864416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FA6CFA3-873B-402D-869D-4F0B3D6FCA26}" type="datetimeFigureOut">
              <a:rPr lang="en-GB" smtClean="0"/>
              <a:t>08/12/2025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97CB545-88B2-46E3-90D2-1C9D9D0E981B}" type="slidenum">
              <a:rPr lang="en-GB" smtClean="0"/>
              <a:t>‹#›</a:t>
            </a:fld>
            <a:endParaRPr lang="en-GB"/>
          </a:p>
        </p:txBody>
      </p:sp>
    </p:spTree>
    <p:extLst>
      <p:ext uri="{BB962C8B-B14F-4D97-AF65-F5344CB8AC3E}">
        <p14:creationId xmlns:p14="http://schemas.microsoft.com/office/powerpoint/2010/main" val="35623405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3FA6CFA3-873B-402D-869D-4F0B3D6FCA26}" type="datetimeFigureOut">
              <a:rPr lang="en-GB" smtClean="0"/>
              <a:t>08/12/2025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97CB545-88B2-46E3-90D2-1C9D9D0E981B}" type="slidenum">
              <a:rPr lang="en-GB" smtClean="0"/>
              <a:t>‹#›</a:t>
            </a:fld>
            <a:endParaRPr lang="en-GB"/>
          </a:p>
        </p:txBody>
      </p:sp>
    </p:spTree>
    <p:extLst>
      <p:ext uri="{BB962C8B-B14F-4D97-AF65-F5344CB8AC3E}">
        <p14:creationId xmlns:p14="http://schemas.microsoft.com/office/powerpoint/2010/main" val="39783442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3FA6CFA3-873B-402D-869D-4F0B3D6FCA26}" type="datetimeFigureOut">
              <a:rPr lang="en-GB" smtClean="0"/>
              <a:t>08/12/2025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97CB545-88B2-46E3-90D2-1C9D9D0E981B}" type="slidenum">
              <a:rPr lang="en-GB" smtClean="0"/>
              <a:t>‹#›</a:t>
            </a:fld>
            <a:endParaRPr lang="en-GB"/>
          </a:p>
        </p:txBody>
      </p:sp>
    </p:spTree>
    <p:extLst>
      <p:ext uri="{BB962C8B-B14F-4D97-AF65-F5344CB8AC3E}">
        <p14:creationId xmlns:p14="http://schemas.microsoft.com/office/powerpoint/2010/main" val="30295902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3FA6CFA3-873B-402D-869D-4F0B3D6FCA26}" type="datetimeFigureOut">
              <a:rPr lang="en-GB" smtClean="0"/>
              <a:t>08/12/2025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97CB545-88B2-46E3-90D2-1C9D9D0E981B}" type="slidenum">
              <a:rPr lang="en-GB" smtClean="0"/>
              <a:t>‹#›</a:t>
            </a:fld>
            <a:endParaRPr lang="en-GB"/>
          </a:p>
        </p:txBody>
      </p:sp>
    </p:spTree>
    <p:extLst>
      <p:ext uri="{BB962C8B-B14F-4D97-AF65-F5344CB8AC3E}">
        <p14:creationId xmlns:p14="http://schemas.microsoft.com/office/powerpoint/2010/main" val="373699868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3FA6CFA3-873B-402D-869D-4F0B3D6FCA26}" type="datetimeFigureOut">
              <a:rPr lang="en-GB" smtClean="0"/>
              <a:t>08/12/2025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97CB545-88B2-46E3-90D2-1C9D9D0E981B}" type="slidenum">
              <a:rPr lang="en-GB" smtClean="0"/>
              <a:t>‹#›</a:t>
            </a:fld>
            <a:endParaRPr lang="en-GB"/>
          </a:p>
        </p:txBody>
      </p:sp>
    </p:spTree>
    <p:extLst>
      <p:ext uri="{BB962C8B-B14F-4D97-AF65-F5344CB8AC3E}">
        <p14:creationId xmlns:p14="http://schemas.microsoft.com/office/powerpoint/2010/main" val="26346882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FA6CFA3-873B-402D-869D-4F0B3D6FCA26}" type="datetimeFigureOut">
              <a:rPr lang="en-GB" smtClean="0"/>
              <a:t>08/12/2025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97CB545-88B2-46E3-90D2-1C9D9D0E981B}" type="slidenum">
              <a:rPr lang="en-GB" smtClean="0"/>
              <a:t>‹#›</a:t>
            </a:fld>
            <a:endParaRPr lang="en-GB"/>
          </a:p>
        </p:txBody>
      </p:sp>
    </p:spTree>
    <p:extLst>
      <p:ext uri="{BB962C8B-B14F-4D97-AF65-F5344CB8AC3E}">
        <p14:creationId xmlns:p14="http://schemas.microsoft.com/office/powerpoint/2010/main" val="9755847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3FA6CFA3-873B-402D-869D-4F0B3D6FCA26}" type="datetimeFigureOut">
              <a:rPr lang="en-GB" smtClean="0"/>
              <a:t>08/12/2025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97CB545-88B2-46E3-90D2-1C9D9D0E981B}" type="slidenum">
              <a:rPr lang="en-GB" smtClean="0"/>
              <a:t>‹#›</a:t>
            </a:fld>
            <a:endParaRPr lang="en-GB"/>
          </a:p>
        </p:txBody>
      </p:sp>
    </p:spTree>
    <p:extLst>
      <p:ext uri="{BB962C8B-B14F-4D97-AF65-F5344CB8AC3E}">
        <p14:creationId xmlns:p14="http://schemas.microsoft.com/office/powerpoint/2010/main" val="42741955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3FA6CFA3-873B-402D-869D-4F0B3D6FCA26}" type="datetimeFigureOut">
              <a:rPr lang="en-GB" smtClean="0"/>
              <a:t>08/12/2025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97CB545-88B2-46E3-90D2-1C9D9D0E981B}" type="slidenum">
              <a:rPr lang="en-GB" smtClean="0"/>
              <a:t>‹#›</a:t>
            </a:fld>
            <a:endParaRPr lang="en-GB"/>
          </a:p>
        </p:txBody>
      </p:sp>
    </p:spTree>
    <p:extLst>
      <p:ext uri="{BB962C8B-B14F-4D97-AF65-F5344CB8AC3E}">
        <p14:creationId xmlns:p14="http://schemas.microsoft.com/office/powerpoint/2010/main" val="36074330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FA6CFA3-873B-402D-869D-4F0B3D6FCA26}" type="datetimeFigureOut">
              <a:rPr lang="en-GB" smtClean="0"/>
              <a:t>08/12/2025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97CB545-88B2-46E3-90D2-1C9D9D0E981B}" type="slidenum">
              <a:rPr lang="en-GB" smtClean="0"/>
              <a:t>‹#›</a:t>
            </a:fld>
            <a:endParaRPr lang="en-GB"/>
          </a:p>
        </p:txBody>
      </p:sp>
    </p:spTree>
    <p:extLst>
      <p:ext uri="{BB962C8B-B14F-4D97-AF65-F5344CB8AC3E}">
        <p14:creationId xmlns:p14="http://schemas.microsoft.com/office/powerpoint/2010/main" val="130032168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FA6CFA3-873B-402D-869D-4F0B3D6FCA26}" type="datetimeFigureOut">
              <a:rPr lang="en-GB" smtClean="0"/>
              <a:t>08/12/2025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97CB545-88B2-46E3-90D2-1C9D9D0E981B}" type="slidenum">
              <a:rPr lang="en-GB" smtClean="0"/>
              <a:t>‹#›</a:t>
            </a:fld>
            <a:endParaRPr lang="en-GB"/>
          </a:p>
        </p:txBody>
      </p:sp>
    </p:spTree>
    <p:extLst>
      <p:ext uri="{BB962C8B-B14F-4D97-AF65-F5344CB8AC3E}">
        <p14:creationId xmlns:p14="http://schemas.microsoft.com/office/powerpoint/2010/main" val="47614350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Main point">
  <p:cSld name="Main point">
    <p:spTree>
      <p:nvGrpSpPr>
        <p:cNvPr id="1" name="Shape 38"/>
        <p:cNvGrpSpPr/>
        <p:nvPr/>
      </p:nvGrpSpPr>
      <p:grpSpPr>
        <a:xfrm>
          <a:off x="0" y="0"/>
          <a:ext cx="0" cy="0"/>
          <a:chOff x="0" y="0"/>
          <a:chExt cx="0" cy="0"/>
        </a:xfrm>
      </p:grpSpPr>
      <p:sp>
        <p:nvSpPr>
          <p:cNvPr id="39" name="Google Shape;39;p8"/>
          <p:cNvSpPr txBox="1">
            <a:spLocks noGrp="1"/>
          </p:cNvSpPr>
          <p:nvPr>
            <p:ph type="title"/>
          </p:nvPr>
        </p:nvSpPr>
        <p:spPr>
          <a:xfrm>
            <a:off x="3243267" y="1677133"/>
            <a:ext cx="7997600" cy="3680400"/>
          </a:xfrm>
          <a:prstGeom prst="rect">
            <a:avLst/>
          </a:prstGeom>
        </p:spPr>
        <p:txBody>
          <a:bodyPr spcFirstLastPara="1" wrap="square" lIns="91425" tIns="91425" rIns="91425" bIns="91425" anchor="ctr" anchorCtr="0">
            <a:noAutofit/>
          </a:bodyPr>
          <a:lstStyle>
            <a:lvl1pPr lvl="0" algn="ctr">
              <a:spcBef>
                <a:spcPts val="0"/>
              </a:spcBef>
              <a:spcAft>
                <a:spcPts val="0"/>
              </a:spcAft>
              <a:buSzPts val="4800"/>
              <a:buNone/>
              <a:defRPr sz="8000">
                <a:solidFill>
                  <a:schemeClr val="accent1"/>
                </a:solidFill>
              </a:defRPr>
            </a:lvl1pPr>
            <a:lvl2pPr lvl="1">
              <a:spcBef>
                <a:spcPts val="0"/>
              </a:spcBef>
              <a:spcAft>
                <a:spcPts val="0"/>
              </a:spcAft>
              <a:buSzPts val="4800"/>
              <a:buNone/>
              <a:defRPr sz="6400"/>
            </a:lvl2pPr>
            <a:lvl3pPr lvl="2">
              <a:spcBef>
                <a:spcPts val="0"/>
              </a:spcBef>
              <a:spcAft>
                <a:spcPts val="0"/>
              </a:spcAft>
              <a:buSzPts val="4800"/>
              <a:buNone/>
              <a:defRPr sz="6400"/>
            </a:lvl3pPr>
            <a:lvl4pPr lvl="3">
              <a:spcBef>
                <a:spcPts val="0"/>
              </a:spcBef>
              <a:spcAft>
                <a:spcPts val="0"/>
              </a:spcAft>
              <a:buSzPts val="4800"/>
              <a:buNone/>
              <a:defRPr sz="6400"/>
            </a:lvl4pPr>
            <a:lvl5pPr lvl="4">
              <a:spcBef>
                <a:spcPts val="0"/>
              </a:spcBef>
              <a:spcAft>
                <a:spcPts val="0"/>
              </a:spcAft>
              <a:buSzPts val="4800"/>
              <a:buNone/>
              <a:defRPr sz="6400"/>
            </a:lvl5pPr>
            <a:lvl6pPr lvl="5">
              <a:spcBef>
                <a:spcPts val="0"/>
              </a:spcBef>
              <a:spcAft>
                <a:spcPts val="0"/>
              </a:spcAft>
              <a:buSzPts val="4800"/>
              <a:buNone/>
              <a:defRPr sz="6400"/>
            </a:lvl6pPr>
            <a:lvl7pPr lvl="6">
              <a:spcBef>
                <a:spcPts val="0"/>
              </a:spcBef>
              <a:spcAft>
                <a:spcPts val="0"/>
              </a:spcAft>
              <a:buSzPts val="4800"/>
              <a:buNone/>
              <a:defRPr sz="6400"/>
            </a:lvl7pPr>
            <a:lvl8pPr lvl="7">
              <a:spcBef>
                <a:spcPts val="0"/>
              </a:spcBef>
              <a:spcAft>
                <a:spcPts val="0"/>
              </a:spcAft>
              <a:buSzPts val="4800"/>
              <a:buNone/>
              <a:defRPr sz="6400"/>
            </a:lvl8pPr>
            <a:lvl9pPr lvl="8">
              <a:spcBef>
                <a:spcPts val="0"/>
              </a:spcBef>
              <a:spcAft>
                <a:spcPts val="0"/>
              </a:spcAft>
              <a:buSzPts val="4800"/>
              <a:buNone/>
              <a:defRPr sz="6400"/>
            </a:lvl9pPr>
          </a:lstStyle>
          <a:p>
            <a:endParaRPr/>
          </a:p>
        </p:txBody>
      </p:sp>
    </p:spTree>
    <p:extLst>
      <p:ext uri="{BB962C8B-B14F-4D97-AF65-F5344CB8AC3E}">
        <p14:creationId xmlns:p14="http://schemas.microsoft.com/office/powerpoint/2010/main" val="13954538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24"/>
        <p:cNvGrpSpPr/>
        <p:nvPr/>
      </p:nvGrpSpPr>
      <p:grpSpPr>
        <a:xfrm>
          <a:off x="0" y="0"/>
          <a:ext cx="0" cy="0"/>
          <a:chOff x="0" y="0"/>
          <a:chExt cx="0" cy="0"/>
        </a:xfrm>
      </p:grpSpPr>
      <p:sp>
        <p:nvSpPr>
          <p:cNvPr id="25" name="Google Shape;25;p5"/>
          <p:cNvSpPr txBox="1">
            <a:spLocks noGrp="1"/>
          </p:cNvSpPr>
          <p:nvPr>
            <p:ph type="title"/>
          </p:nvPr>
        </p:nvSpPr>
        <p:spPr>
          <a:xfrm>
            <a:off x="950967" y="719333"/>
            <a:ext cx="10290000" cy="7636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6" name="Google Shape;26;p5"/>
          <p:cNvSpPr txBox="1">
            <a:spLocks noGrp="1"/>
          </p:cNvSpPr>
          <p:nvPr>
            <p:ph type="title" idx="2"/>
          </p:nvPr>
        </p:nvSpPr>
        <p:spPr>
          <a:xfrm>
            <a:off x="6998964" y="4295867"/>
            <a:ext cx="4076400" cy="563600"/>
          </a:xfrm>
          <a:prstGeom prst="rect">
            <a:avLst/>
          </a:prstGeom>
        </p:spPr>
        <p:txBody>
          <a:bodyPr spcFirstLastPara="1" wrap="square" lIns="91425" tIns="91425" rIns="91425" bIns="91425" anchor="t" anchorCtr="0">
            <a:noAutofit/>
          </a:bodyPr>
          <a:lstStyle>
            <a:lvl1pPr lvl="0">
              <a:spcBef>
                <a:spcPts val="0"/>
              </a:spcBef>
              <a:spcAft>
                <a:spcPts val="0"/>
              </a:spcAft>
              <a:buSzPts val="2000"/>
              <a:buNone/>
              <a:defRPr sz="2667"/>
            </a:lvl1pPr>
            <a:lvl2pPr lvl="1">
              <a:spcBef>
                <a:spcPts val="0"/>
              </a:spcBef>
              <a:spcAft>
                <a:spcPts val="0"/>
              </a:spcAft>
              <a:buSzPts val="2800"/>
              <a:buNone/>
              <a:defRPr>
                <a:latin typeface="Amiri"/>
                <a:ea typeface="Amiri"/>
                <a:cs typeface="Amiri"/>
                <a:sym typeface="Amiri"/>
              </a:defRPr>
            </a:lvl2pPr>
            <a:lvl3pPr lvl="2">
              <a:spcBef>
                <a:spcPts val="0"/>
              </a:spcBef>
              <a:spcAft>
                <a:spcPts val="0"/>
              </a:spcAft>
              <a:buSzPts val="2800"/>
              <a:buNone/>
              <a:defRPr>
                <a:latin typeface="Amiri"/>
                <a:ea typeface="Amiri"/>
                <a:cs typeface="Amiri"/>
                <a:sym typeface="Amiri"/>
              </a:defRPr>
            </a:lvl3pPr>
            <a:lvl4pPr lvl="3">
              <a:spcBef>
                <a:spcPts val="0"/>
              </a:spcBef>
              <a:spcAft>
                <a:spcPts val="0"/>
              </a:spcAft>
              <a:buSzPts val="2800"/>
              <a:buNone/>
              <a:defRPr>
                <a:latin typeface="Amiri"/>
                <a:ea typeface="Amiri"/>
                <a:cs typeface="Amiri"/>
                <a:sym typeface="Amiri"/>
              </a:defRPr>
            </a:lvl4pPr>
            <a:lvl5pPr lvl="4">
              <a:spcBef>
                <a:spcPts val="0"/>
              </a:spcBef>
              <a:spcAft>
                <a:spcPts val="0"/>
              </a:spcAft>
              <a:buSzPts val="2800"/>
              <a:buNone/>
              <a:defRPr>
                <a:latin typeface="Amiri"/>
                <a:ea typeface="Amiri"/>
                <a:cs typeface="Amiri"/>
                <a:sym typeface="Amiri"/>
              </a:defRPr>
            </a:lvl5pPr>
            <a:lvl6pPr lvl="5">
              <a:spcBef>
                <a:spcPts val="0"/>
              </a:spcBef>
              <a:spcAft>
                <a:spcPts val="0"/>
              </a:spcAft>
              <a:buSzPts val="2800"/>
              <a:buNone/>
              <a:defRPr>
                <a:latin typeface="Amiri"/>
                <a:ea typeface="Amiri"/>
                <a:cs typeface="Amiri"/>
                <a:sym typeface="Amiri"/>
              </a:defRPr>
            </a:lvl6pPr>
            <a:lvl7pPr lvl="6">
              <a:spcBef>
                <a:spcPts val="0"/>
              </a:spcBef>
              <a:spcAft>
                <a:spcPts val="0"/>
              </a:spcAft>
              <a:buSzPts val="2800"/>
              <a:buNone/>
              <a:defRPr>
                <a:latin typeface="Amiri"/>
                <a:ea typeface="Amiri"/>
                <a:cs typeface="Amiri"/>
                <a:sym typeface="Amiri"/>
              </a:defRPr>
            </a:lvl7pPr>
            <a:lvl8pPr lvl="7">
              <a:spcBef>
                <a:spcPts val="0"/>
              </a:spcBef>
              <a:spcAft>
                <a:spcPts val="0"/>
              </a:spcAft>
              <a:buSzPts val="2800"/>
              <a:buNone/>
              <a:defRPr>
                <a:latin typeface="Amiri"/>
                <a:ea typeface="Amiri"/>
                <a:cs typeface="Amiri"/>
                <a:sym typeface="Amiri"/>
              </a:defRPr>
            </a:lvl8pPr>
            <a:lvl9pPr lvl="8">
              <a:spcBef>
                <a:spcPts val="0"/>
              </a:spcBef>
              <a:spcAft>
                <a:spcPts val="0"/>
              </a:spcAft>
              <a:buSzPts val="2800"/>
              <a:buNone/>
              <a:defRPr>
                <a:latin typeface="Amiri"/>
                <a:ea typeface="Amiri"/>
                <a:cs typeface="Amiri"/>
                <a:sym typeface="Amiri"/>
              </a:defRPr>
            </a:lvl9pPr>
          </a:lstStyle>
          <a:p>
            <a:endParaRPr/>
          </a:p>
        </p:txBody>
      </p:sp>
      <p:sp>
        <p:nvSpPr>
          <p:cNvPr id="27" name="Google Shape;27;p5"/>
          <p:cNvSpPr txBox="1">
            <a:spLocks noGrp="1"/>
          </p:cNvSpPr>
          <p:nvPr>
            <p:ph type="title" idx="3"/>
          </p:nvPr>
        </p:nvSpPr>
        <p:spPr>
          <a:xfrm>
            <a:off x="6998972" y="2222700"/>
            <a:ext cx="4076400" cy="563600"/>
          </a:xfrm>
          <a:prstGeom prst="rect">
            <a:avLst/>
          </a:prstGeom>
        </p:spPr>
        <p:txBody>
          <a:bodyPr spcFirstLastPara="1" wrap="square" lIns="91425" tIns="91425" rIns="91425" bIns="91425" anchor="t" anchorCtr="0">
            <a:noAutofit/>
          </a:bodyPr>
          <a:lstStyle>
            <a:lvl1pPr lvl="0" rtl="0">
              <a:spcBef>
                <a:spcPts val="0"/>
              </a:spcBef>
              <a:spcAft>
                <a:spcPts val="0"/>
              </a:spcAft>
              <a:buSzPts val="2000"/>
              <a:buNone/>
              <a:defRPr sz="2667"/>
            </a:lvl1pPr>
            <a:lvl2pPr lvl="1" rtl="0">
              <a:spcBef>
                <a:spcPts val="0"/>
              </a:spcBef>
              <a:spcAft>
                <a:spcPts val="0"/>
              </a:spcAft>
              <a:buSzPts val="2800"/>
              <a:buNone/>
              <a:defRPr>
                <a:latin typeface="Amiri"/>
                <a:ea typeface="Amiri"/>
                <a:cs typeface="Amiri"/>
                <a:sym typeface="Amiri"/>
              </a:defRPr>
            </a:lvl2pPr>
            <a:lvl3pPr lvl="2" rtl="0">
              <a:spcBef>
                <a:spcPts val="0"/>
              </a:spcBef>
              <a:spcAft>
                <a:spcPts val="0"/>
              </a:spcAft>
              <a:buSzPts val="2800"/>
              <a:buNone/>
              <a:defRPr>
                <a:latin typeface="Amiri"/>
                <a:ea typeface="Amiri"/>
                <a:cs typeface="Amiri"/>
                <a:sym typeface="Amiri"/>
              </a:defRPr>
            </a:lvl3pPr>
            <a:lvl4pPr lvl="3" rtl="0">
              <a:spcBef>
                <a:spcPts val="0"/>
              </a:spcBef>
              <a:spcAft>
                <a:spcPts val="0"/>
              </a:spcAft>
              <a:buSzPts val="2800"/>
              <a:buNone/>
              <a:defRPr>
                <a:latin typeface="Amiri"/>
                <a:ea typeface="Amiri"/>
                <a:cs typeface="Amiri"/>
                <a:sym typeface="Amiri"/>
              </a:defRPr>
            </a:lvl4pPr>
            <a:lvl5pPr lvl="4" rtl="0">
              <a:spcBef>
                <a:spcPts val="0"/>
              </a:spcBef>
              <a:spcAft>
                <a:spcPts val="0"/>
              </a:spcAft>
              <a:buSzPts val="2800"/>
              <a:buNone/>
              <a:defRPr>
                <a:latin typeface="Amiri"/>
                <a:ea typeface="Amiri"/>
                <a:cs typeface="Amiri"/>
                <a:sym typeface="Amiri"/>
              </a:defRPr>
            </a:lvl5pPr>
            <a:lvl6pPr lvl="5" rtl="0">
              <a:spcBef>
                <a:spcPts val="0"/>
              </a:spcBef>
              <a:spcAft>
                <a:spcPts val="0"/>
              </a:spcAft>
              <a:buSzPts val="2800"/>
              <a:buNone/>
              <a:defRPr>
                <a:latin typeface="Amiri"/>
                <a:ea typeface="Amiri"/>
                <a:cs typeface="Amiri"/>
                <a:sym typeface="Amiri"/>
              </a:defRPr>
            </a:lvl6pPr>
            <a:lvl7pPr lvl="6" rtl="0">
              <a:spcBef>
                <a:spcPts val="0"/>
              </a:spcBef>
              <a:spcAft>
                <a:spcPts val="0"/>
              </a:spcAft>
              <a:buSzPts val="2800"/>
              <a:buNone/>
              <a:defRPr>
                <a:latin typeface="Amiri"/>
                <a:ea typeface="Amiri"/>
                <a:cs typeface="Amiri"/>
                <a:sym typeface="Amiri"/>
              </a:defRPr>
            </a:lvl7pPr>
            <a:lvl8pPr lvl="7" rtl="0">
              <a:spcBef>
                <a:spcPts val="0"/>
              </a:spcBef>
              <a:spcAft>
                <a:spcPts val="0"/>
              </a:spcAft>
              <a:buSzPts val="2800"/>
              <a:buNone/>
              <a:defRPr>
                <a:latin typeface="Amiri"/>
                <a:ea typeface="Amiri"/>
                <a:cs typeface="Amiri"/>
                <a:sym typeface="Amiri"/>
              </a:defRPr>
            </a:lvl8pPr>
            <a:lvl9pPr lvl="8" rtl="0">
              <a:spcBef>
                <a:spcPts val="0"/>
              </a:spcBef>
              <a:spcAft>
                <a:spcPts val="0"/>
              </a:spcAft>
              <a:buSzPts val="2800"/>
              <a:buNone/>
              <a:defRPr>
                <a:latin typeface="Amiri"/>
                <a:ea typeface="Amiri"/>
                <a:cs typeface="Amiri"/>
                <a:sym typeface="Amiri"/>
              </a:defRPr>
            </a:lvl9pPr>
          </a:lstStyle>
          <a:p>
            <a:endParaRPr/>
          </a:p>
        </p:txBody>
      </p:sp>
      <p:sp>
        <p:nvSpPr>
          <p:cNvPr id="28" name="Google Shape;28;p5"/>
          <p:cNvSpPr txBox="1">
            <a:spLocks noGrp="1"/>
          </p:cNvSpPr>
          <p:nvPr>
            <p:ph type="subTitle" idx="1"/>
          </p:nvPr>
        </p:nvSpPr>
        <p:spPr>
          <a:xfrm>
            <a:off x="6998967" y="2667200"/>
            <a:ext cx="4392800" cy="1066400"/>
          </a:xfrm>
          <a:prstGeom prst="rect">
            <a:avLst/>
          </a:prstGeom>
        </p:spPr>
        <p:txBody>
          <a:bodyPr spcFirstLastPara="1" wrap="square" lIns="91425" tIns="91425" rIns="91425" bIns="91425" anchor="t" anchorCtr="0">
            <a:noAutofit/>
          </a:bodyPr>
          <a:lstStyle>
            <a:lvl1pPr lvl="0" rtl="0">
              <a:spcBef>
                <a:spcPts val="0"/>
              </a:spcBef>
              <a:spcAft>
                <a:spcPts val="0"/>
              </a:spcAft>
              <a:buSzPts val="1600"/>
              <a:buNone/>
              <a:defRPr/>
            </a:lvl1pPr>
            <a:lvl2pPr lvl="1" rtl="0">
              <a:spcBef>
                <a:spcPts val="0"/>
              </a:spcBef>
              <a:spcAft>
                <a:spcPts val="0"/>
              </a:spcAft>
              <a:buSzPts val="1600"/>
              <a:buNone/>
              <a:defRPr/>
            </a:lvl2pPr>
            <a:lvl3pPr lvl="2" rtl="0">
              <a:spcBef>
                <a:spcPts val="0"/>
              </a:spcBef>
              <a:spcAft>
                <a:spcPts val="0"/>
              </a:spcAft>
              <a:buSzPts val="1600"/>
              <a:buNone/>
              <a:defRPr/>
            </a:lvl3pPr>
            <a:lvl4pPr lvl="3" rtl="0">
              <a:spcBef>
                <a:spcPts val="0"/>
              </a:spcBef>
              <a:spcAft>
                <a:spcPts val="0"/>
              </a:spcAft>
              <a:buSzPts val="1600"/>
              <a:buNone/>
              <a:defRPr/>
            </a:lvl4pPr>
            <a:lvl5pPr lvl="4" rtl="0">
              <a:spcBef>
                <a:spcPts val="0"/>
              </a:spcBef>
              <a:spcAft>
                <a:spcPts val="0"/>
              </a:spcAft>
              <a:buSzPts val="1600"/>
              <a:buNone/>
              <a:defRPr/>
            </a:lvl5pPr>
            <a:lvl6pPr lvl="5" rtl="0">
              <a:spcBef>
                <a:spcPts val="0"/>
              </a:spcBef>
              <a:spcAft>
                <a:spcPts val="0"/>
              </a:spcAft>
              <a:buSzPts val="1600"/>
              <a:buNone/>
              <a:defRPr/>
            </a:lvl6pPr>
            <a:lvl7pPr lvl="6" rtl="0">
              <a:spcBef>
                <a:spcPts val="0"/>
              </a:spcBef>
              <a:spcAft>
                <a:spcPts val="0"/>
              </a:spcAft>
              <a:buSzPts val="1600"/>
              <a:buNone/>
              <a:defRPr/>
            </a:lvl7pPr>
            <a:lvl8pPr lvl="7" rtl="0">
              <a:spcBef>
                <a:spcPts val="0"/>
              </a:spcBef>
              <a:spcAft>
                <a:spcPts val="0"/>
              </a:spcAft>
              <a:buSzPts val="1600"/>
              <a:buNone/>
              <a:defRPr/>
            </a:lvl8pPr>
            <a:lvl9pPr lvl="8" rtl="0">
              <a:spcBef>
                <a:spcPts val="0"/>
              </a:spcBef>
              <a:spcAft>
                <a:spcPts val="0"/>
              </a:spcAft>
              <a:buSzPts val="1600"/>
              <a:buNone/>
              <a:defRPr/>
            </a:lvl9pPr>
          </a:lstStyle>
          <a:p>
            <a:endParaRPr/>
          </a:p>
        </p:txBody>
      </p:sp>
      <p:sp>
        <p:nvSpPr>
          <p:cNvPr id="29" name="Google Shape;29;p5"/>
          <p:cNvSpPr txBox="1">
            <a:spLocks noGrp="1"/>
          </p:cNvSpPr>
          <p:nvPr>
            <p:ph type="subTitle" idx="4"/>
          </p:nvPr>
        </p:nvSpPr>
        <p:spPr>
          <a:xfrm>
            <a:off x="6998967" y="4740367"/>
            <a:ext cx="4392800" cy="1066400"/>
          </a:xfrm>
          <a:prstGeom prst="rect">
            <a:avLst/>
          </a:prstGeom>
        </p:spPr>
        <p:txBody>
          <a:bodyPr spcFirstLastPara="1" wrap="square" lIns="91425" tIns="91425" rIns="91425" bIns="91425" anchor="t" anchorCtr="0">
            <a:noAutofit/>
          </a:bodyPr>
          <a:lstStyle>
            <a:lvl1pPr lvl="0" rtl="0">
              <a:spcBef>
                <a:spcPts val="0"/>
              </a:spcBef>
              <a:spcAft>
                <a:spcPts val="0"/>
              </a:spcAft>
              <a:buSzPts val="1600"/>
              <a:buNone/>
              <a:defRPr/>
            </a:lvl1pPr>
            <a:lvl2pPr lvl="1" rtl="0">
              <a:spcBef>
                <a:spcPts val="0"/>
              </a:spcBef>
              <a:spcAft>
                <a:spcPts val="0"/>
              </a:spcAft>
              <a:buSzPts val="1600"/>
              <a:buNone/>
              <a:defRPr/>
            </a:lvl2pPr>
            <a:lvl3pPr lvl="2" rtl="0">
              <a:spcBef>
                <a:spcPts val="0"/>
              </a:spcBef>
              <a:spcAft>
                <a:spcPts val="0"/>
              </a:spcAft>
              <a:buSzPts val="1600"/>
              <a:buNone/>
              <a:defRPr/>
            </a:lvl3pPr>
            <a:lvl4pPr lvl="3" rtl="0">
              <a:spcBef>
                <a:spcPts val="0"/>
              </a:spcBef>
              <a:spcAft>
                <a:spcPts val="0"/>
              </a:spcAft>
              <a:buSzPts val="1600"/>
              <a:buNone/>
              <a:defRPr/>
            </a:lvl4pPr>
            <a:lvl5pPr lvl="4" rtl="0">
              <a:spcBef>
                <a:spcPts val="0"/>
              </a:spcBef>
              <a:spcAft>
                <a:spcPts val="0"/>
              </a:spcAft>
              <a:buSzPts val="1600"/>
              <a:buNone/>
              <a:defRPr/>
            </a:lvl5pPr>
            <a:lvl6pPr lvl="5" rtl="0">
              <a:spcBef>
                <a:spcPts val="0"/>
              </a:spcBef>
              <a:spcAft>
                <a:spcPts val="0"/>
              </a:spcAft>
              <a:buSzPts val="1600"/>
              <a:buNone/>
              <a:defRPr/>
            </a:lvl6pPr>
            <a:lvl7pPr lvl="6" rtl="0">
              <a:spcBef>
                <a:spcPts val="0"/>
              </a:spcBef>
              <a:spcAft>
                <a:spcPts val="0"/>
              </a:spcAft>
              <a:buSzPts val="1600"/>
              <a:buNone/>
              <a:defRPr/>
            </a:lvl7pPr>
            <a:lvl8pPr lvl="7" rtl="0">
              <a:spcBef>
                <a:spcPts val="0"/>
              </a:spcBef>
              <a:spcAft>
                <a:spcPts val="0"/>
              </a:spcAft>
              <a:buSzPts val="1600"/>
              <a:buNone/>
              <a:defRPr/>
            </a:lvl8pPr>
            <a:lvl9pPr lvl="8" rtl="0">
              <a:spcBef>
                <a:spcPts val="0"/>
              </a:spcBef>
              <a:spcAft>
                <a:spcPts val="0"/>
              </a:spcAft>
              <a:buSzPts val="1600"/>
              <a:buNone/>
              <a:defRPr/>
            </a:lvl9pPr>
          </a:lstStyle>
          <a:p>
            <a:endParaRPr/>
          </a:p>
        </p:txBody>
      </p:sp>
    </p:spTree>
    <p:extLst>
      <p:ext uri="{BB962C8B-B14F-4D97-AF65-F5344CB8AC3E}">
        <p14:creationId xmlns:p14="http://schemas.microsoft.com/office/powerpoint/2010/main" val="319539680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Background 2">
  <p:cSld name="Background 2">
    <p:spTree>
      <p:nvGrpSpPr>
        <p:cNvPr id="1" name="Shape 223"/>
        <p:cNvGrpSpPr/>
        <p:nvPr/>
      </p:nvGrpSpPr>
      <p:grpSpPr>
        <a:xfrm>
          <a:off x="0" y="0"/>
          <a:ext cx="0" cy="0"/>
          <a:chOff x="0" y="0"/>
          <a:chExt cx="0" cy="0"/>
        </a:xfrm>
      </p:grpSpPr>
      <p:grpSp>
        <p:nvGrpSpPr>
          <p:cNvPr id="224" name="Google Shape;224;p34"/>
          <p:cNvGrpSpPr/>
          <p:nvPr/>
        </p:nvGrpSpPr>
        <p:grpSpPr>
          <a:xfrm>
            <a:off x="-287935" y="275632"/>
            <a:ext cx="3565400" cy="3075827"/>
            <a:chOff x="-215951" y="206724"/>
            <a:chExt cx="2674050" cy="2306870"/>
          </a:xfrm>
        </p:grpSpPr>
        <p:sp>
          <p:nvSpPr>
            <p:cNvPr id="225" name="Google Shape;225;p34"/>
            <p:cNvSpPr/>
            <p:nvPr/>
          </p:nvSpPr>
          <p:spPr>
            <a:xfrm>
              <a:off x="-215951" y="737225"/>
              <a:ext cx="1972777" cy="780594"/>
            </a:xfrm>
            <a:custGeom>
              <a:avLst/>
              <a:gdLst/>
              <a:ahLst/>
              <a:cxnLst/>
              <a:rect l="l" t="t" r="r" b="b"/>
              <a:pathLst>
                <a:path w="40722" h="16113" extrusionOk="0">
                  <a:moveTo>
                    <a:pt x="21059" y="0"/>
                  </a:moveTo>
                  <a:cubicBezTo>
                    <a:pt x="17203" y="0"/>
                    <a:pt x="13624" y="2211"/>
                    <a:pt x="11916" y="5733"/>
                  </a:cubicBezTo>
                  <a:cubicBezTo>
                    <a:pt x="11119" y="5505"/>
                    <a:pt x="10323" y="5363"/>
                    <a:pt x="9527" y="5363"/>
                  </a:cubicBezTo>
                  <a:cubicBezTo>
                    <a:pt x="3953" y="5391"/>
                    <a:pt x="1" y="10794"/>
                    <a:pt x="1735" y="16112"/>
                  </a:cubicBezTo>
                  <a:lnTo>
                    <a:pt x="38930" y="16112"/>
                  </a:lnTo>
                  <a:cubicBezTo>
                    <a:pt x="40722" y="11847"/>
                    <a:pt x="37594" y="7098"/>
                    <a:pt x="32987" y="7098"/>
                  </a:cubicBezTo>
                  <a:cubicBezTo>
                    <a:pt x="32276" y="7098"/>
                    <a:pt x="31594" y="7211"/>
                    <a:pt x="30940" y="7439"/>
                  </a:cubicBezTo>
                  <a:cubicBezTo>
                    <a:pt x="29774" y="3344"/>
                    <a:pt x="26219" y="415"/>
                    <a:pt x="22011" y="45"/>
                  </a:cubicBezTo>
                  <a:cubicBezTo>
                    <a:pt x="21692" y="15"/>
                    <a:pt x="21374" y="0"/>
                    <a:pt x="21059"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26" name="Google Shape;226;p34"/>
            <p:cNvSpPr/>
            <p:nvPr/>
          </p:nvSpPr>
          <p:spPr>
            <a:xfrm flipH="1">
              <a:off x="572250" y="1928974"/>
              <a:ext cx="1477394" cy="584620"/>
            </a:xfrm>
            <a:custGeom>
              <a:avLst/>
              <a:gdLst/>
              <a:ahLst/>
              <a:cxnLst/>
              <a:rect l="l" t="t" r="r" b="b"/>
              <a:pathLst>
                <a:path w="40722" h="16113" extrusionOk="0">
                  <a:moveTo>
                    <a:pt x="21059" y="0"/>
                  </a:moveTo>
                  <a:cubicBezTo>
                    <a:pt x="17203" y="0"/>
                    <a:pt x="13624" y="2211"/>
                    <a:pt x="11916" y="5733"/>
                  </a:cubicBezTo>
                  <a:cubicBezTo>
                    <a:pt x="11119" y="5505"/>
                    <a:pt x="10323" y="5363"/>
                    <a:pt x="9527" y="5363"/>
                  </a:cubicBezTo>
                  <a:cubicBezTo>
                    <a:pt x="3953" y="5391"/>
                    <a:pt x="1" y="10794"/>
                    <a:pt x="1735" y="16112"/>
                  </a:cubicBezTo>
                  <a:lnTo>
                    <a:pt x="38930" y="16112"/>
                  </a:lnTo>
                  <a:cubicBezTo>
                    <a:pt x="40722" y="11847"/>
                    <a:pt x="37594" y="7098"/>
                    <a:pt x="32987" y="7098"/>
                  </a:cubicBezTo>
                  <a:cubicBezTo>
                    <a:pt x="32276" y="7098"/>
                    <a:pt x="31594" y="7211"/>
                    <a:pt x="30940" y="7439"/>
                  </a:cubicBezTo>
                  <a:cubicBezTo>
                    <a:pt x="29774" y="3344"/>
                    <a:pt x="26219" y="415"/>
                    <a:pt x="22011" y="45"/>
                  </a:cubicBezTo>
                  <a:cubicBezTo>
                    <a:pt x="21692" y="15"/>
                    <a:pt x="21374" y="0"/>
                    <a:pt x="21059"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27" name="Google Shape;227;p34"/>
            <p:cNvSpPr/>
            <p:nvPr/>
          </p:nvSpPr>
          <p:spPr>
            <a:xfrm flipH="1">
              <a:off x="1425898" y="206724"/>
              <a:ext cx="1032201" cy="408424"/>
            </a:xfrm>
            <a:custGeom>
              <a:avLst/>
              <a:gdLst/>
              <a:ahLst/>
              <a:cxnLst/>
              <a:rect l="l" t="t" r="r" b="b"/>
              <a:pathLst>
                <a:path w="40722" h="16113" extrusionOk="0">
                  <a:moveTo>
                    <a:pt x="21059" y="0"/>
                  </a:moveTo>
                  <a:cubicBezTo>
                    <a:pt x="17203" y="0"/>
                    <a:pt x="13624" y="2211"/>
                    <a:pt x="11916" y="5733"/>
                  </a:cubicBezTo>
                  <a:cubicBezTo>
                    <a:pt x="11119" y="5505"/>
                    <a:pt x="10323" y="5363"/>
                    <a:pt x="9527" y="5363"/>
                  </a:cubicBezTo>
                  <a:cubicBezTo>
                    <a:pt x="3953" y="5391"/>
                    <a:pt x="1" y="10794"/>
                    <a:pt x="1735" y="16112"/>
                  </a:cubicBezTo>
                  <a:lnTo>
                    <a:pt x="38930" y="16112"/>
                  </a:lnTo>
                  <a:cubicBezTo>
                    <a:pt x="40722" y="11847"/>
                    <a:pt x="37594" y="7098"/>
                    <a:pt x="32987" y="7098"/>
                  </a:cubicBezTo>
                  <a:cubicBezTo>
                    <a:pt x="32276" y="7098"/>
                    <a:pt x="31594" y="7211"/>
                    <a:pt x="30940" y="7439"/>
                  </a:cubicBezTo>
                  <a:cubicBezTo>
                    <a:pt x="29774" y="3344"/>
                    <a:pt x="26219" y="415"/>
                    <a:pt x="22011" y="45"/>
                  </a:cubicBezTo>
                  <a:cubicBezTo>
                    <a:pt x="21692" y="15"/>
                    <a:pt x="21374" y="0"/>
                    <a:pt x="21059"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nvGrpSpPr>
          <p:cNvPr id="228" name="Google Shape;228;p34"/>
          <p:cNvGrpSpPr/>
          <p:nvPr/>
        </p:nvGrpSpPr>
        <p:grpSpPr>
          <a:xfrm>
            <a:off x="9595665" y="3523066"/>
            <a:ext cx="3020800" cy="3095993"/>
            <a:chOff x="7196749" y="2642299"/>
            <a:chExt cx="2265600" cy="2321995"/>
          </a:xfrm>
        </p:grpSpPr>
        <p:sp>
          <p:nvSpPr>
            <p:cNvPr id="229" name="Google Shape;229;p34"/>
            <p:cNvSpPr/>
            <p:nvPr/>
          </p:nvSpPr>
          <p:spPr>
            <a:xfrm>
              <a:off x="7196749" y="3210625"/>
              <a:ext cx="1972777" cy="780594"/>
            </a:xfrm>
            <a:custGeom>
              <a:avLst/>
              <a:gdLst/>
              <a:ahLst/>
              <a:cxnLst/>
              <a:rect l="l" t="t" r="r" b="b"/>
              <a:pathLst>
                <a:path w="40722" h="16113" extrusionOk="0">
                  <a:moveTo>
                    <a:pt x="21059" y="0"/>
                  </a:moveTo>
                  <a:cubicBezTo>
                    <a:pt x="17203" y="0"/>
                    <a:pt x="13624" y="2211"/>
                    <a:pt x="11916" y="5733"/>
                  </a:cubicBezTo>
                  <a:cubicBezTo>
                    <a:pt x="11119" y="5505"/>
                    <a:pt x="10323" y="5363"/>
                    <a:pt x="9527" y="5363"/>
                  </a:cubicBezTo>
                  <a:cubicBezTo>
                    <a:pt x="3953" y="5391"/>
                    <a:pt x="1" y="10794"/>
                    <a:pt x="1735" y="16112"/>
                  </a:cubicBezTo>
                  <a:lnTo>
                    <a:pt x="38930" y="16112"/>
                  </a:lnTo>
                  <a:cubicBezTo>
                    <a:pt x="40722" y="11847"/>
                    <a:pt x="37594" y="7098"/>
                    <a:pt x="32987" y="7098"/>
                  </a:cubicBezTo>
                  <a:cubicBezTo>
                    <a:pt x="32276" y="7098"/>
                    <a:pt x="31594" y="7211"/>
                    <a:pt x="30940" y="7439"/>
                  </a:cubicBezTo>
                  <a:cubicBezTo>
                    <a:pt x="29774" y="3344"/>
                    <a:pt x="26219" y="415"/>
                    <a:pt x="22011" y="45"/>
                  </a:cubicBezTo>
                  <a:cubicBezTo>
                    <a:pt x="21692" y="15"/>
                    <a:pt x="21374" y="0"/>
                    <a:pt x="21059"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30" name="Google Shape;230;p34"/>
            <p:cNvSpPr/>
            <p:nvPr/>
          </p:nvSpPr>
          <p:spPr>
            <a:xfrm flipH="1">
              <a:off x="7266375" y="4379674"/>
              <a:ext cx="1477394" cy="584620"/>
            </a:xfrm>
            <a:custGeom>
              <a:avLst/>
              <a:gdLst/>
              <a:ahLst/>
              <a:cxnLst/>
              <a:rect l="l" t="t" r="r" b="b"/>
              <a:pathLst>
                <a:path w="40722" h="16113" extrusionOk="0">
                  <a:moveTo>
                    <a:pt x="21059" y="0"/>
                  </a:moveTo>
                  <a:cubicBezTo>
                    <a:pt x="17203" y="0"/>
                    <a:pt x="13624" y="2211"/>
                    <a:pt x="11916" y="5733"/>
                  </a:cubicBezTo>
                  <a:cubicBezTo>
                    <a:pt x="11119" y="5505"/>
                    <a:pt x="10323" y="5363"/>
                    <a:pt x="9527" y="5363"/>
                  </a:cubicBezTo>
                  <a:cubicBezTo>
                    <a:pt x="3953" y="5391"/>
                    <a:pt x="1" y="10794"/>
                    <a:pt x="1735" y="16112"/>
                  </a:cubicBezTo>
                  <a:lnTo>
                    <a:pt x="38930" y="16112"/>
                  </a:lnTo>
                  <a:cubicBezTo>
                    <a:pt x="40722" y="11847"/>
                    <a:pt x="37594" y="7098"/>
                    <a:pt x="32987" y="7098"/>
                  </a:cubicBezTo>
                  <a:cubicBezTo>
                    <a:pt x="32276" y="7098"/>
                    <a:pt x="31594" y="7211"/>
                    <a:pt x="30940" y="7439"/>
                  </a:cubicBezTo>
                  <a:cubicBezTo>
                    <a:pt x="29774" y="3344"/>
                    <a:pt x="26219" y="415"/>
                    <a:pt x="22011" y="45"/>
                  </a:cubicBezTo>
                  <a:cubicBezTo>
                    <a:pt x="21692" y="15"/>
                    <a:pt x="21374" y="0"/>
                    <a:pt x="21059"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31" name="Google Shape;231;p34"/>
            <p:cNvSpPr/>
            <p:nvPr/>
          </p:nvSpPr>
          <p:spPr>
            <a:xfrm flipH="1">
              <a:off x="8430148" y="2642299"/>
              <a:ext cx="1032201" cy="408424"/>
            </a:xfrm>
            <a:custGeom>
              <a:avLst/>
              <a:gdLst/>
              <a:ahLst/>
              <a:cxnLst/>
              <a:rect l="l" t="t" r="r" b="b"/>
              <a:pathLst>
                <a:path w="40722" h="16113" extrusionOk="0">
                  <a:moveTo>
                    <a:pt x="21059" y="0"/>
                  </a:moveTo>
                  <a:cubicBezTo>
                    <a:pt x="17203" y="0"/>
                    <a:pt x="13624" y="2211"/>
                    <a:pt x="11916" y="5733"/>
                  </a:cubicBezTo>
                  <a:cubicBezTo>
                    <a:pt x="11119" y="5505"/>
                    <a:pt x="10323" y="5363"/>
                    <a:pt x="9527" y="5363"/>
                  </a:cubicBezTo>
                  <a:cubicBezTo>
                    <a:pt x="3953" y="5391"/>
                    <a:pt x="1" y="10794"/>
                    <a:pt x="1735" y="16112"/>
                  </a:cubicBezTo>
                  <a:lnTo>
                    <a:pt x="38930" y="16112"/>
                  </a:lnTo>
                  <a:cubicBezTo>
                    <a:pt x="40722" y="11847"/>
                    <a:pt x="37594" y="7098"/>
                    <a:pt x="32987" y="7098"/>
                  </a:cubicBezTo>
                  <a:cubicBezTo>
                    <a:pt x="32276" y="7098"/>
                    <a:pt x="31594" y="7211"/>
                    <a:pt x="30940" y="7439"/>
                  </a:cubicBezTo>
                  <a:cubicBezTo>
                    <a:pt x="29774" y="3344"/>
                    <a:pt x="26219" y="415"/>
                    <a:pt x="22011" y="45"/>
                  </a:cubicBezTo>
                  <a:cubicBezTo>
                    <a:pt x="21692" y="15"/>
                    <a:pt x="21374" y="0"/>
                    <a:pt x="21059"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spTree>
    <p:extLst>
      <p:ext uri="{BB962C8B-B14F-4D97-AF65-F5344CB8AC3E}">
        <p14:creationId xmlns:p14="http://schemas.microsoft.com/office/powerpoint/2010/main" val="37906452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FA6CFA3-873B-402D-869D-4F0B3D6FCA26}" type="datetimeFigureOut">
              <a:rPr lang="en-GB" smtClean="0"/>
              <a:t>08/12/2025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97CB545-88B2-46E3-90D2-1C9D9D0E981B}" type="slidenum">
              <a:rPr lang="en-GB" smtClean="0"/>
              <a:t>‹#›</a:t>
            </a:fld>
            <a:endParaRPr lang="en-GB"/>
          </a:p>
        </p:txBody>
      </p:sp>
    </p:spTree>
    <p:extLst>
      <p:ext uri="{BB962C8B-B14F-4D97-AF65-F5344CB8AC3E}">
        <p14:creationId xmlns:p14="http://schemas.microsoft.com/office/powerpoint/2010/main" val="377690772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13.xml"/><Relationship Id="rId5" Type="http://schemas.openxmlformats.org/officeDocument/2006/relationships/image" Target="../media/image4.JPG"/><Relationship Id="rId4" Type="http://schemas.openxmlformats.org/officeDocument/2006/relationships/image" Target="../media/image3.jpeg"/></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 Id="rId5" Type="http://schemas.openxmlformats.org/officeDocument/2006/relationships/image" Target="../media/image16.png"/><Relationship Id="rId4" Type="http://schemas.openxmlformats.org/officeDocument/2006/relationships/image" Target="../media/image15.png"/></Relationships>
</file>

<file path=ppt/slides/_rels/slide13.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2.xml"/><Relationship Id="rId4" Type="http://schemas.openxmlformats.org/officeDocument/2006/relationships/image" Target="../media/image19.jpeg"/></Relationships>
</file>

<file path=ppt/slides/_rels/slide1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8.xml"/><Relationship Id="rId5" Type="http://schemas.openxmlformats.org/officeDocument/2006/relationships/image" Target="../media/image24.jpeg"/><Relationship Id="rId4" Type="http://schemas.openxmlformats.org/officeDocument/2006/relationships/image" Target="../media/image23.jpeg"/></Relationships>
</file>

<file path=ppt/slides/_rels/slide16.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8.xml"/><Relationship Id="rId5" Type="http://schemas.openxmlformats.org/officeDocument/2006/relationships/image" Target="../media/image28.jpeg"/><Relationship Id="rId4" Type="http://schemas.openxmlformats.org/officeDocument/2006/relationships/image" Target="../media/image27.jpeg"/></Relationships>
</file>

<file path=ppt/slides/_rels/slide17.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2.xml"/><Relationship Id="rId4" Type="http://schemas.openxmlformats.org/officeDocument/2006/relationships/image" Target="../media/image37.png"/></Relationships>
</file>

<file path=ppt/slides/_rels/slide22.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dirty="0"/>
          </a:p>
        </p:txBody>
      </p:sp>
      <p:sp>
        <p:nvSpPr>
          <p:cNvPr id="4" name="AutoShape 2" descr="Home | UK Parliament Week"/>
          <p:cNvSpPr>
            <a:spLocks noGrp="1" noChangeAspect="1" noChangeArrowheads="1"/>
          </p:cNvSpPr>
          <p:nvPr>
            <p:ph type="subTitle" idx="1"/>
          </p:nvPr>
        </p:nvSpPr>
        <p:spPr bwMode="auto">
          <a:xfrm>
            <a:off x="1524000" y="5421086"/>
            <a:ext cx="9144000" cy="78377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normAutofit/>
          </a:bodyPr>
          <a:lstStyle/>
          <a:p>
            <a:pPr algn="r"/>
            <a:r>
              <a:rPr lang="en-GB" sz="4400" b="1" dirty="0" smtClean="0"/>
              <a:t>Intack Primary School</a:t>
            </a:r>
            <a:endParaRPr lang="en-GB" sz="4400" b="1" dirty="0"/>
          </a:p>
        </p:txBody>
      </p:sp>
      <p:pic>
        <p:nvPicPr>
          <p:cNvPr id="2052" name="Picture 4" descr="UK Parliament Week 24-30 November 202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01485" y="422649"/>
            <a:ext cx="8351521" cy="61079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3080380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238"/>
        <p:cNvGrpSpPr/>
        <p:nvPr/>
      </p:nvGrpSpPr>
      <p:grpSpPr>
        <a:xfrm>
          <a:off x="0" y="0"/>
          <a:ext cx="0" cy="0"/>
          <a:chOff x="0" y="0"/>
          <a:chExt cx="0" cy="0"/>
        </a:xfrm>
      </p:grpSpPr>
      <p:sp>
        <p:nvSpPr>
          <p:cNvPr id="1239" name="Google Shape;1239;p62"/>
          <p:cNvSpPr txBox="1">
            <a:spLocks noGrp="1"/>
          </p:cNvSpPr>
          <p:nvPr>
            <p:ph type="title"/>
          </p:nvPr>
        </p:nvSpPr>
        <p:spPr>
          <a:xfrm>
            <a:off x="3434299" y="2018102"/>
            <a:ext cx="7441499" cy="3075077"/>
          </a:xfrm>
          <a:prstGeom prst="rect">
            <a:avLst/>
          </a:prstGeom>
        </p:spPr>
        <p:txBody>
          <a:bodyPr spcFirstLastPara="1" vert="horz" wrap="square" lIns="121900" tIns="121900" rIns="121900" bIns="121900" rtlCol="0" anchor="ctr" anchorCtr="0">
            <a:noAutofit/>
          </a:bodyPr>
          <a:lstStyle/>
          <a:p>
            <a:r>
              <a:rPr lang="en" sz="6667" dirty="0"/>
              <a:t>Parliament </a:t>
            </a:r>
            <a:r>
              <a:rPr lang="en-GB" sz="6667" dirty="0"/>
              <a:t>Week</a:t>
            </a:r>
            <a:r>
              <a:rPr lang="en" sz="6667" dirty="0"/>
              <a:t/>
            </a:r>
            <a:br>
              <a:rPr lang="en" sz="6667" dirty="0"/>
            </a:br>
            <a:r>
              <a:rPr lang="en-GB" sz="6667" dirty="0">
                <a:solidFill>
                  <a:schemeClr val="dk2"/>
                </a:solidFill>
              </a:rPr>
              <a:t>- Ducklings.</a:t>
            </a:r>
            <a:endParaRPr sz="6667" dirty="0">
              <a:solidFill>
                <a:schemeClr val="dk2"/>
              </a:solidFill>
            </a:endParaRPr>
          </a:p>
        </p:txBody>
      </p:sp>
      <p:grpSp>
        <p:nvGrpSpPr>
          <p:cNvPr id="1240" name="Google Shape;1240;p62"/>
          <p:cNvGrpSpPr/>
          <p:nvPr/>
        </p:nvGrpSpPr>
        <p:grpSpPr>
          <a:xfrm>
            <a:off x="109434" y="203101"/>
            <a:ext cx="12278713" cy="6857972"/>
            <a:chOff x="82075" y="152325"/>
            <a:chExt cx="9209035" cy="5143479"/>
          </a:xfrm>
        </p:grpSpPr>
        <p:grpSp>
          <p:nvGrpSpPr>
            <p:cNvPr id="1241" name="Google Shape;1241;p62"/>
            <p:cNvGrpSpPr/>
            <p:nvPr/>
          </p:nvGrpSpPr>
          <p:grpSpPr>
            <a:xfrm>
              <a:off x="713227" y="152336"/>
              <a:ext cx="1231345" cy="5143468"/>
              <a:chOff x="1752950" y="258375"/>
              <a:chExt cx="503350" cy="2102550"/>
            </a:xfrm>
          </p:grpSpPr>
          <p:sp>
            <p:nvSpPr>
              <p:cNvPr id="1242" name="Google Shape;1242;p62"/>
              <p:cNvSpPr/>
              <p:nvPr/>
            </p:nvSpPr>
            <p:spPr>
              <a:xfrm>
                <a:off x="1841825" y="994525"/>
                <a:ext cx="297175" cy="263075"/>
              </a:xfrm>
              <a:custGeom>
                <a:avLst/>
                <a:gdLst/>
                <a:ahLst/>
                <a:cxnLst/>
                <a:rect l="l" t="t" r="r" b="b"/>
                <a:pathLst>
                  <a:path w="11887" h="10523" extrusionOk="0">
                    <a:moveTo>
                      <a:pt x="6568" y="300"/>
                    </a:moveTo>
                    <a:cubicBezTo>
                      <a:pt x="9111" y="300"/>
                      <a:pt x="11545" y="2279"/>
                      <a:pt x="11545" y="5261"/>
                    </a:cubicBezTo>
                    <a:cubicBezTo>
                      <a:pt x="11545" y="7991"/>
                      <a:pt x="9327" y="10209"/>
                      <a:pt x="6626" y="10209"/>
                    </a:cubicBezTo>
                    <a:cubicBezTo>
                      <a:pt x="2190" y="10209"/>
                      <a:pt x="0" y="4892"/>
                      <a:pt x="3100" y="1764"/>
                    </a:cubicBezTo>
                    <a:cubicBezTo>
                      <a:pt x="4111" y="752"/>
                      <a:pt x="5352" y="300"/>
                      <a:pt x="6568" y="300"/>
                    </a:cubicBezTo>
                    <a:close/>
                    <a:moveTo>
                      <a:pt x="1337" y="1"/>
                    </a:moveTo>
                    <a:lnTo>
                      <a:pt x="1337" y="10522"/>
                    </a:lnTo>
                    <a:lnTo>
                      <a:pt x="11887" y="10522"/>
                    </a:lnTo>
                    <a:lnTo>
                      <a:pt x="11887" y="1"/>
                    </a:ln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243" name="Google Shape;1243;p62"/>
              <p:cNvSpPr/>
              <p:nvPr/>
            </p:nvSpPr>
            <p:spPr>
              <a:xfrm>
                <a:off x="1959825" y="1091225"/>
                <a:ext cx="82500" cy="71325"/>
              </a:xfrm>
              <a:custGeom>
                <a:avLst/>
                <a:gdLst/>
                <a:ahLst/>
                <a:cxnLst/>
                <a:rect l="l" t="t" r="r" b="b"/>
                <a:pathLst>
                  <a:path w="3300" h="2853" extrusionOk="0">
                    <a:moveTo>
                      <a:pt x="1820" y="0"/>
                    </a:moveTo>
                    <a:cubicBezTo>
                      <a:pt x="598" y="57"/>
                      <a:pt x="1" y="1536"/>
                      <a:pt x="854" y="2417"/>
                    </a:cubicBezTo>
                    <a:cubicBezTo>
                      <a:pt x="1144" y="2717"/>
                      <a:pt x="1510" y="2852"/>
                      <a:pt x="1869" y="2852"/>
                    </a:cubicBezTo>
                    <a:cubicBezTo>
                      <a:pt x="2567" y="2852"/>
                      <a:pt x="3243" y="2343"/>
                      <a:pt x="3299" y="1536"/>
                    </a:cubicBezTo>
                    <a:lnTo>
                      <a:pt x="2020" y="1536"/>
                    </a:lnTo>
                    <a:cubicBezTo>
                      <a:pt x="1991" y="1564"/>
                      <a:pt x="1934" y="1564"/>
                      <a:pt x="1906" y="1564"/>
                    </a:cubicBezTo>
                    <a:cubicBezTo>
                      <a:pt x="1888" y="1568"/>
                      <a:pt x="1870" y="1570"/>
                      <a:pt x="1854" y="1570"/>
                    </a:cubicBezTo>
                    <a:cubicBezTo>
                      <a:pt x="1643" y="1570"/>
                      <a:pt x="1609" y="1249"/>
                      <a:pt x="1820" y="1223"/>
                    </a:cubicBezTo>
                    <a:lnTo>
                      <a:pt x="1820" y="0"/>
                    </a:ln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244" name="Google Shape;1244;p62"/>
              <p:cNvSpPr/>
              <p:nvPr/>
            </p:nvSpPr>
            <p:spPr>
              <a:xfrm>
                <a:off x="2008875" y="1091225"/>
                <a:ext cx="33450" cy="32000"/>
              </a:xfrm>
              <a:custGeom>
                <a:avLst/>
                <a:gdLst/>
                <a:ahLst/>
                <a:cxnLst/>
                <a:rect l="l" t="t" r="r" b="b"/>
                <a:pathLst>
                  <a:path w="1338" h="1280" extrusionOk="0">
                    <a:moveTo>
                      <a:pt x="1" y="0"/>
                    </a:moveTo>
                    <a:lnTo>
                      <a:pt x="1" y="1251"/>
                    </a:lnTo>
                    <a:cubicBezTo>
                      <a:pt x="29" y="1251"/>
                      <a:pt x="58" y="1280"/>
                      <a:pt x="58" y="1280"/>
                    </a:cubicBezTo>
                    <a:lnTo>
                      <a:pt x="1337" y="1280"/>
                    </a:lnTo>
                    <a:cubicBezTo>
                      <a:pt x="1280" y="597"/>
                      <a:pt x="712" y="28"/>
                      <a:pt x="1"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245" name="Google Shape;1245;p62"/>
              <p:cNvSpPr/>
              <p:nvPr/>
            </p:nvSpPr>
            <p:spPr>
              <a:xfrm>
                <a:off x="1848925" y="1008025"/>
                <a:ext cx="276575" cy="236775"/>
              </a:xfrm>
              <a:custGeom>
                <a:avLst/>
                <a:gdLst/>
                <a:ahLst/>
                <a:cxnLst/>
                <a:rect l="l" t="t" r="r" b="b"/>
                <a:pathLst>
                  <a:path w="11063" h="9471" extrusionOk="0">
                    <a:moveTo>
                      <a:pt x="6399" y="172"/>
                    </a:moveTo>
                    <a:lnTo>
                      <a:pt x="6399" y="3214"/>
                    </a:lnTo>
                    <a:cubicBezTo>
                      <a:pt x="7166" y="3271"/>
                      <a:pt x="7764" y="3868"/>
                      <a:pt x="7821" y="4608"/>
                    </a:cubicBezTo>
                    <a:lnTo>
                      <a:pt x="9896" y="4608"/>
                    </a:lnTo>
                    <a:lnTo>
                      <a:pt x="9896" y="4835"/>
                    </a:lnTo>
                    <a:lnTo>
                      <a:pt x="7821" y="4835"/>
                    </a:lnTo>
                    <a:cubicBezTo>
                      <a:pt x="7764" y="5697"/>
                      <a:pt x="7053" y="6238"/>
                      <a:pt x="6315" y="6238"/>
                    </a:cubicBezTo>
                    <a:cubicBezTo>
                      <a:pt x="5933" y="6238"/>
                      <a:pt x="5543" y="6094"/>
                      <a:pt x="5233" y="5774"/>
                    </a:cubicBezTo>
                    <a:cubicBezTo>
                      <a:pt x="4323" y="4835"/>
                      <a:pt x="4948" y="3271"/>
                      <a:pt x="6256" y="3214"/>
                    </a:cubicBezTo>
                    <a:lnTo>
                      <a:pt x="6256" y="172"/>
                    </a:lnTo>
                    <a:close/>
                    <a:moveTo>
                      <a:pt x="6342" y="1"/>
                    </a:moveTo>
                    <a:cubicBezTo>
                      <a:pt x="2105" y="1"/>
                      <a:pt x="0" y="5091"/>
                      <a:pt x="2986" y="8077"/>
                    </a:cubicBezTo>
                    <a:cubicBezTo>
                      <a:pt x="3950" y="9040"/>
                      <a:pt x="5132" y="9471"/>
                      <a:pt x="6291" y="9471"/>
                    </a:cubicBezTo>
                    <a:cubicBezTo>
                      <a:pt x="8727" y="9471"/>
                      <a:pt x="11062" y="7572"/>
                      <a:pt x="11062" y="4721"/>
                    </a:cubicBezTo>
                    <a:cubicBezTo>
                      <a:pt x="11062" y="2105"/>
                      <a:pt x="8930" y="1"/>
                      <a:pt x="6342" y="1"/>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246" name="Google Shape;1246;p62"/>
              <p:cNvSpPr/>
              <p:nvPr/>
            </p:nvSpPr>
            <p:spPr>
              <a:xfrm>
                <a:off x="1752950" y="802400"/>
                <a:ext cx="503350" cy="497125"/>
              </a:xfrm>
              <a:custGeom>
                <a:avLst/>
                <a:gdLst/>
                <a:ahLst/>
                <a:cxnLst/>
                <a:rect l="l" t="t" r="r" b="b"/>
                <a:pathLst>
                  <a:path w="20134" h="19885" extrusionOk="0">
                    <a:moveTo>
                      <a:pt x="5176" y="3022"/>
                    </a:moveTo>
                    <a:lnTo>
                      <a:pt x="5176" y="5667"/>
                    </a:lnTo>
                    <a:lnTo>
                      <a:pt x="4038" y="5667"/>
                    </a:lnTo>
                    <a:lnTo>
                      <a:pt x="4038" y="3022"/>
                    </a:lnTo>
                    <a:close/>
                    <a:moveTo>
                      <a:pt x="6768" y="3022"/>
                    </a:moveTo>
                    <a:lnTo>
                      <a:pt x="6768" y="5667"/>
                    </a:lnTo>
                    <a:lnTo>
                      <a:pt x="5631" y="5667"/>
                    </a:lnTo>
                    <a:lnTo>
                      <a:pt x="5631" y="3022"/>
                    </a:lnTo>
                    <a:close/>
                    <a:moveTo>
                      <a:pt x="8361" y="3022"/>
                    </a:moveTo>
                    <a:lnTo>
                      <a:pt x="8361" y="5667"/>
                    </a:lnTo>
                    <a:lnTo>
                      <a:pt x="7223" y="5667"/>
                    </a:lnTo>
                    <a:lnTo>
                      <a:pt x="7223" y="3022"/>
                    </a:lnTo>
                    <a:close/>
                    <a:moveTo>
                      <a:pt x="9925" y="3022"/>
                    </a:moveTo>
                    <a:lnTo>
                      <a:pt x="9925" y="5667"/>
                    </a:lnTo>
                    <a:lnTo>
                      <a:pt x="8816" y="5667"/>
                    </a:lnTo>
                    <a:lnTo>
                      <a:pt x="8816" y="3022"/>
                    </a:lnTo>
                    <a:close/>
                    <a:moveTo>
                      <a:pt x="11517" y="3022"/>
                    </a:moveTo>
                    <a:lnTo>
                      <a:pt x="11517" y="5667"/>
                    </a:lnTo>
                    <a:lnTo>
                      <a:pt x="10408" y="5667"/>
                    </a:lnTo>
                    <a:lnTo>
                      <a:pt x="10408" y="3022"/>
                    </a:lnTo>
                    <a:close/>
                    <a:moveTo>
                      <a:pt x="13110" y="3022"/>
                    </a:moveTo>
                    <a:lnTo>
                      <a:pt x="13110" y="5667"/>
                    </a:lnTo>
                    <a:lnTo>
                      <a:pt x="12001" y="5667"/>
                    </a:lnTo>
                    <a:lnTo>
                      <a:pt x="12001" y="3022"/>
                    </a:lnTo>
                    <a:close/>
                    <a:moveTo>
                      <a:pt x="14702" y="3022"/>
                    </a:moveTo>
                    <a:lnTo>
                      <a:pt x="14702" y="5667"/>
                    </a:lnTo>
                    <a:lnTo>
                      <a:pt x="13565" y="5667"/>
                    </a:lnTo>
                    <a:lnTo>
                      <a:pt x="13565" y="3022"/>
                    </a:lnTo>
                    <a:close/>
                    <a:moveTo>
                      <a:pt x="16295" y="3022"/>
                    </a:moveTo>
                    <a:lnTo>
                      <a:pt x="16295" y="5667"/>
                    </a:lnTo>
                    <a:lnTo>
                      <a:pt x="15157" y="5667"/>
                    </a:lnTo>
                    <a:lnTo>
                      <a:pt x="15157" y="3022"/>
                    </a:lnTo>
                    <a:close/>
                    <a:moveTo>
                      <a:pt x="15925" y="7202"/>
                    </a:moveTo>
                    <a:lnTo>
                      <a:pt x="15897" y="18691"/>
                    </a:lnTo>
                    <a:lnTo>
                      <a:pt x="4437" y="18691"/>
                    </a:lnTo>
                    <a:lnTo>
                      <a:pt x="4437" y="7202"/>
                    </a:lnTo>
                    <a:close/>
                    <a:moveTo>
                      <a:pt x="18783" y="1"/>
                    </a:moveTo>
                    <a:cubicBezTo>
                      <a:pt x="18719" y="1"/>
                      <a:pt x="18655" y="50"/>
                      <a:pt x="18655" y="150"/>
                    </a:cubicBezTo>
                    <a:cubicBezTo>
                      <a:pt x="18655" y="178"/>
                      <a:pt x="18683" y="235"/>
                      <a:pt x="18712" y="235"/>
                    </a:cubicBezTo>
                    <a:lnTo>
                      <a:pt x="18712" y="377"/>
                    </a:lnTo>
                    <a:lnTo>
                      <a:pt x="18484" y="377"/>
                    </a:lnTo>
                    <a:lnTo>
                      <a:pt x="18484" y="548"/>
                    </a:lnTo>
                    <a:lnTo>
                      <a:pt x="18712" y="548"/>
                    </a:lnTo>
                    <a:lnTo>
                      <a:pt x="18712" y="1714"/>
                    </a:lnTo>
                    <a:lnTo>
                      <a:pt x="1621" y="1714"/>
                    </a:lnTo>
                    <a:lnTo>
                      <a:pt x="1621" y="548"/>
                    </a:lnTo>
                    <a:lnTo>
                      <a:pt x="1849" y="548"/>
                    </a:lnTo>
                    <a:lnTo>
                      <a:pt x="1849" y="377"/>
                    </a:lnTo>
                    <a:lnTo>
                      <a:pt x="1621" y="377"/>
                    </a:lnTo>
                    <a:lnTo>
                      <a:pt x="1621" y="235"/>
                    </a:lnTo>
                    <a:cubicBezTo>
                      <a:pt x="1650" y="235"/>
                      <a:pt x="1678" y="178"/>
                      <a:pt x="1678" y="150"/>
                    </a:cubicBezTo>
                    <a:cubicBezTo>
                      <a:pt x="1692" y="65"/>
                      <a:pt x="1621" y="22"/>
                      <a:pt x="1550" y="22"/>
                    </a:cubicBezTo>
                    <a:cubicBezTo>
                      <a:pt x="1479" y="22"/>
                      <a:pt x="1408" y="65"/>
                      <a:pt x="1422" y="150"/>
                    </a:cubicBezTo>
                    <a:cubicBezTo>
                      <a:pt x="1422" y="178"/>
                      <a:pt x="1451" y="235"/>
                      <a:pt x="1479" y="235"/>
                    </a:cubicBezTo>
                    <a:lnTo>
                      <a:pt x="1479" y="377"/>
                    </a:lnTo>
                    <a:lnTo>
                      <a:pt x="1252" y="377"/>
                    </a:lnTo>
                    <a:lnTo>
                      <a:pt x="1252" y="548"/>
                    </a:lnTo>
                    <a:lnTo>
                      <a:pt x="1479" y="548"/>
                    </a:lnTo>
                    <a:lnTo>
                      <a:pt x="1479" y="1714"/>
                    </a:lnTo>
                    <a:lnTo>
                      <a:pt x="1479" y="6690"/>
                    </a:lnTo>
                    <a:lnTo>
                      <a:pt x="285" y="6690"/>
                    </a:lnTo>
                    <a:lnTo>
                      <a:pt x="285" y="19174"/>
                    </a:lnTo>
                    <a:lnTo>
                      <a:pt x="0" y="19174"/>
                    </a:lnTo>
                    <a:lnTo>
                      <a:pt x="0" y="19885"/>
                    </a:lnTo>
                    <a:lnTo>
                      <a:pt x="20134" y="19885"/>
                    </a:lnTo>
                    <a:lnTo>
                      <a:pt x="20134" y="19174"/>
                    </a:lnTo>
                    <a:lnTo>
                      <a:pt x="20048" y="19174"/>
                    </a:lnTo>
                    <a:lnTo>
                      <a:pt x="20048" y="6690"/>
                    </a:lnTo>
                    <a:lnTo>
                      <a:pt x="18854" y="6690"/>
                    </a:lnTo>
                    <a:lnTo>
                      <a:pt x="18854" y="1714"/>
                    </a:lnTo>
                    <a:lnTo>
                      <a:pt x="18854" y="548"/>
                    </a:lnTo>
                    <a:lnTo>
                      <a:pt x="19081" y="548"/>
                    </a:lnTo>
                    <a:lnTo>
                      <a:pt x="19081" y="377"/>
                    </a:lnTo>
                    <a:lnTo>
                      <a:pt x="18854" y="377"/>
                    </a:lnTo>
                    <a:lnTo>
                      <a:pt x="18854" y="235"/>
                    </a:lnTo>
                    <a:cubicBezTo>
                      <a:pt x="18882" y="235"/>
                      <a:pt x="18911" y="178"/>
                      <a:pt x="18911" y="150"/>
                    </a:cubicBezTo>
                    <a:cubicBezTo>
                      <a:pt x="18911" y="50"/>
                      <a:pt x="18847" y="1"/>
                      <a:pt x="18783" y="1"/>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247" name="Google Shape;1247;p62"/>
              <p:cNvSpPr/>
              <p:nvPr/>
            </p:nvSpPr>
            <p:spPr>
              <a:xfrm>
                <a:off x="1752950" y="1334350"/>
                <a:ext cx="503350" cy="1026575"/>
              </a:xfrm>
              <a:custGeom>
                <a:avLst/>
                <a:gdLst/>
                <a:ahLst/>
                <a:cxnLst/>
                <a:rect l="l" t="t" r="r" b="b"/>
                <a:pathLst>
                  <a:path w="20134" h="41063" extrusionOk="0">
                    <a:moveTo>
                      <a:pt x="0" y="0"/>
                    </a:moveTo>
                    <a:lnTo>
                      <a:pt x="0" y="1252"/>
                    </a:lnTo>
                    <a:lnTo>
                      <a:pt x="1906" y="1252"/>
                    </a:lnTo>
                    <a:lnTo>
                      <a:pt x="1906" y="41063"/>
                    </a:lnTo>
                    <a:lnTo>
                      <a:pt x="5290" y="41063"/>
                    </a:lnTo>
                    <a:lnTo>
                      <a:pt x="5290" y="1252"/>
                    </a:lnTo>
                    <a:lnTo>
                      <a:pt x="6768" y="1252"/>
                    </a:lnTo>
                    <a:lnTo>
                      <a:pt x="6768" y="41063"/>
                    </a:lnTo>
                    <a:lnTo>
                      <a:pt x="9441" y="41063"/>
                    </a:lnTo>
                    <a:lnTo>
                      <a:pt x="9441" y="1252"/>
                    </a:lnTo>
                    <a:lnTo>
                      <a:pt x="10892" y="1252"/>
                    </a:lnTo>
                    <a:lnTo>
                      <a:pt x="10892" y="41063"/>
                    </a:lnTo>
                    <a:lnTo>
                      <a:pt x="13565" y="41063"/>
                    </a:lnTo>
                    <a:lnTo>
                      <a:pt x="13565" y="1252"/>
                    </a:lnTo>
                    <a:lnTo>
                      <a:pt x="15043" y="1252"/>
                    </a:lnTo>
                    <a:lnTo>
                      <a:pt x="15043" y="41063"/>
                    </a:lnTo>
                    <a:lnTo>
                      <a:pt x="18427" y="41063"/>
                    </a:lnTo>
                    <a:lnTo>
                      <a:pt x="18427" y="1252"/>
                    </a:lnTo>
                    <a:lnTo>
                      <a:pt x="20134" y="1252"/>
                    </a:lnTo>
                    <a:lnTo>
                      <a:pt x="20134" y="0"/>
                    </a:ln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248" name="Google Shape;1248;p62"/>
              <p:cNvSpPr/>
              <p:nvPr/>
            </p:nvSpPr>
            <p:spPr>
              <a:xfrm>
                <a:off x="1797025" y="258375"/>
                <a:ext cx="421600" cy="578350"/>
              </a:xfrm>
              <a:custGeom>
                <a:avLst/>
                <a:gdLst/>
                <a:ahLst/>
                <a:cxnLst/>
                <a:rect l="l" t="t" r="r" b="b"/>
                <a:pathLst>
                  <a:path w="16864" h="23134" extrusionOk="0">
                    <a:moveTo>
                      <a:pt x="8418" y="0"/>
                    </a:moveTo>
                    <a:cubicBezTo>
                      <a:pt x="8276" y="0"/>
                      <a:pt x="8133" y="100"/>
                      <a:pt x="8162" y="299"/>
                    </a:cubicBezTo>
                    <a:cubicBezTo>
                      <a:pt x="8162" y="384"/>
                      <a:pt x="8219" y="470"/>
                      <a:pt x="8276" y="527"/>
                    </a:cubicBezTo>
                    <a:lnTo>
                      <a:pt x="8276" y="811"/>
                    </a:lnTo>
                    <a:lnTo>
                      <a:pt x="7849" y="811"/>
                    </a:lnTo>
                    <a:lnTo>
                      <a:pt x="7849" y="1095"/>
                    </a:lnTo>
                    <a:lnTo>
                      <a:pt x="8276" y="1095"/>
                    </a:lnTo>
                    <a:lnTo>
                      <a:pt x="8276" y="2346"/>
                    </a:lnTo>
                    <a:cubicBezTo>
                      <a:pt x="8162" y="2346"/>
                      <a:pt x="8105" y="2403"/>
                      <a:pt x="8105" y="2460"/>
                    </a:cubicBezTo>
                    <a:cubicBezTo>
                      <a:pt x="8105" y="2517"/>
                      <a:pt x="8162" y="2546"/>
                      <a:pt x="8276" y="2574"/>
                    </a:cubicBezTo>
                    <a:lnTo>
                      <a:pt x="8276" y="2801"/>
                    </a:lnTo>
                    <a:cubicBezTo>
                      <a:pt x="7991" y="3967"/>
                      <a:pt x="7451" y="6185"/>
                      <a:pt x="6939" y="7892"/>
                    </a:cubicBezTo>
                    <a:cubicBezTo>
                      <a:pt x="6541" y="9342"/>
                      <a:pt x="5859" y="10735"/>
                      <a:pt x="4949" y="11958"/>
                    </a:cubicBezTo>
                    <a:lnTo>
                      <a:pt x="4949" y="15911"/>
                    </a:lnTo>
                    <a:lnTo>
                      <a:pt x="5460" y="15911"/>
                    </a:lnTo>
                    <a:cubicBezTo>
                      <a:pt x="5460" y="15911"/>
                      <a:pt x="4380" y="17361"/>
                      <a:pt x="3043" y="19096"/>
                    </a:cubicBezTo>
                    <a:cubicBezTo>
                      <a:pt x="2076" y="20347"/>
                      <a:pt x="825" y="22025"/>
                      <a:pt x="171" y="22906"/>
                    </a:cubicBezTo>
                    <a:lnTo>
                      <a:pt x="86" y="22992"/>
                    </a:lnTo>
                    <a:lnTo>
                      <a:pt x="1" y="23134"/>
                    </a:lnTo>
                    <a:lnTo>
                      <a:pt x="16864" y="23134"/>
                    </a:lnTo>
                    <a:lnTo>
                      <a:pt x="16807" y="23048"/>
                    </a:lnTo>
                    <a:cubicBezTo>
                      <a:pt x="16494" y="22622"/>
                      <a:pt x="15982" y="21968"/>
                      <a:pt x="15442" y="21228"/>
                    </a:cubicBezTo>
                    <a:cubicBezTo>
                      <a:pt x="14901" y="20518"/>
                      <a:pt x="14333" y="19750"/>
                      <a:pt x="13821" y="19096"/>
                    </a:cubicBezTo>
                    <a:cubicBezTo>
                      <a:pt x="12484" y="17333"/>
                      <a:pt x="11432" y="15911"/>
                      <a:pt x="11432" y="15911"/>
                    </a:cubicBezTo>
                    <a:lnTo>
                      <a:pt x="11916" y="15911"/>
                    </a:lnTo>
                    <a:lnTo>
                      <a:pt x="11916" y="11987"/>
                    </a:lnTo>
                    <a:lnTo>
                      <a:pt x="11887" y="11987"/>
                    </a:lnTo>
                    <a:cubicBezTo>
                      <a:pt x="10977" y="10764"/>
                      <a:pt x="10323" y="9370"/>
                      <a:pt x="9897" y="7920"/>
                    </a:cubicBezTo>
                    <a:cubicBezTo>
                      <a:pt x="9413" y="6185"/>
                      <a:pt x="8844" y="3996"/>
                      <a:pt x="8560" y="2830"/>
                    </a:cubicBezTo>
                    <a:lnTo>
                      <a:pt x="8560" y="2574"/>
                    </a:lnTo>
                    <a:cubicBezTo>
                      <a:pt x="8674" y="2546"/>
                      <a:pt x="8759" y="2517"/>
                      <a:pt x="8759" y="2460"/>
                    </a:cubicBezTo>
                    <a:cubicBezTo>
                      <a:pt x="8759" y="2403"/>
                      <a:pt x="8674" y="2346"/>
                      <a:pt x="8560" y="2346"/>
                    </a:cubicBezTo>
                    <a:lnTo>
                      <a:pt x="8560" y="1095"/>
                    </a:lnTo>
                    <a:lnTo>
                      <a:pt x="8987" y="1095"/>
                    </a:lnTo>
                    <a:lnTo>
                      <a:pt x="8987" y="811"/>
                    </a:lnTo>
                    <a:lnTo>
                      <a:pt x="8560" y="811"/>
                    </a:lnTo>
                    <a:lnTo>
                      <a:pt x="8560" y="527"/>
                    </a:lnTo>
                    <a:cubicBezTo>
                      <a:pt x="8645" y="470"/>
                      <a:pt x="8674" y="384"/>
                      <a:pt x="8674" y="299"/>
                    </a:cubicBezTo>
                    <a:cubicBezTo>
                      <a:pt x="8702" y="100"/>
                      <a:pt x="8560" y="0"/>
                      <a:pt x="8418"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grpSp>
        <p:sp>
          <p:nvSpPr>
            <p:cNvPr id="1249" name="Google Shape;1249;p62"/>
            <p:cNvSpPr/>
            <p:nvPr/>
          </p:nvSpPr>
          <p:spPr>
            <a:xfrm>
              <a:off x="7763526" y="3506501"/>
              <a:ext cx="1527584" cy="604439"/>
            </a:xfrm>
            <a:custGeom>
              <a:avLst/>
              <a:gdLst/>
              <a:ahLst/>
              <a:cxnLst/>
              <a:rect l="l" t="t" r="r" b="b"/>
              <a:pathLst>
                <a:path w="40722" h="16113" extrusionOk="0">
                  <a:moveTo>
                    <a:pt x="21059" y="0"/>
                  </a:moveTo>
                  <a:cubicBezTo>
                    <a:pt x="17203" y="0"/>
                    <a:pt x="13624" y="2211"/>
                    <a:pt x="11916" y="5733"/>
                  </a:cubicBezTo>
                  <a:cubicBezTo>
                    <a:pt x="11119" y="5505"/>
                    <a:pt x="10323" y="5363"/>
                    <a:pt x="9527" y="5363"/>
                  </a:cubicBezTo>
                  <a:cubicBezTo>
                    <a:pt x="3953" y="5391"/>
                    <a:pt x="1" y="10794"/>
                    <a:pt x="1735" y="16112"/>
                  </a:cubicBezTo>
                  <a:lnTo>
                    <a:pt x="38930" y="16112"/>
                  </a:lnTo>
                  <a:cubicBezTo>
                    <a:pt x="40722" y="11847"/>
                    <a:pt x="37594" y="7098"/>
                    <a:pt x="32987" y="7098"/>
                  </a:cubicBezTo>
                  <a:cubicBezTo>
                    <a:pt x="32276" y="7098"/>
                    <a:pt x="31594" y="7211"/>
                    <a:pt x="30940" y="7439"/>
                  </a:cubicBezTo>
                  <a:cubicBezTo>
                    <a:pt x="29774" y="3344"/>
                    <a:pt x="26219" y="415"/>
                    <a:pt x="22011" y="45"/>
                  </a:cubicBezTo>
                  <a:cubicBezTo>
                    <a:pt x="21692" y="15"/>
                    <a:pt x="21374" y="0"/>
                    <a:pt x="21059"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50" name="Google Shape;1250;p62"/>
            <p:cNvSpPr/>
            <p:nvPr/>
          </p:nvSpPr>
          <p:spPr>
            <a:xfrm>
              <a:off x="82075" y="3143925"/>
              <a:ext cx="1018050" cy="402825"/>
            </a:xfrm>
            <a:custGeom>
              <a:avLst/>
              <a:gdLst/>
              <a:ahLst/>
              <a:cxnLst/>
              <a:rect l="l" t="t" r="r" b="b"/>
              <a:pathLst>
                <a:path w="40722" h="16113" extrusionOk="0">
                  <a:moveTo>
                    <a:pt x="21059" y="0"/>
                  </a:moveTo>
                  <a:cubicBezTo>
                    <a:pt x="17203" y="0"/>
                    <a:pt x="13624" y="2211"/>
                    <a:pt x="11916" y="5733"/>
                  </a:cubicBezTo>
                  <a:cubicBezTo>
                    <a:pt x="11119" y="5505"/>
                    <a:pt x="10323" y="5363"/>
                    <a:pt x="9527" y="5363"/>
                  </a:cubicBezTo>
                  <a:cubicBezTo>
                    <a:pt x="3953" y="5391"/>
                    <a:pt x="1" y="10794"/>
                    <a:pt x="1735" y="16112"/>
                  </a:cubicBezTo>
                  <a:lnTo>
                    <a:pt x="38930" y="16112"/>
                  </a:lnTo>
                  <a:cubicBezTo>
                    <a:pt x="40722" y="11847"/>
                    <a:pt x="37594" y="7098"/>
                    <a:pt x="32987" y="7098"/>
                  </a:cubicBezTo>
                  <a:cubicBezTo>
                    <a:pt x="32276" y="7098"/>
                    <a:pt x="31594" y="7211"/>
                    <a:pt x="30940" y="7439"/>
                  </a:cubicBezTo>
                  <a:cubicBezTo>
                    <a:pt x="29774" y="3344"/>
                    <a:pt x="26219" y="415"/>
                    <a:pt x="22011" y="45"/>
                  </a:cubicBezTo>
                  <a:cubicBezTo>
                    <a:pt x="21692" y="15"/>
                    <a:pt x="21374" y="0"/>
                    <a:pt x="21059"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51" name="Google Shape;1251;p62"/>
            <p:cNvSpPr/>
            <p:nvPr/>
          </p:nvSpPr>
          <p:spPr>
            <a:xfrm>
              <a:off x="5437500" y="152325"/>
              <a:ext cx="1956998" cy="774350"/>
            </a:xfrm>
            <a:custGeom>
              <a:avLst/>
              <a:gdLst/>
              <a:ahLst/>
              <a:cxnLst/>
              <a:rect l="l" t="t" r="r" b="b"/>
              <a:pathLst>
                <a:path w="40722" h="16113" extrusionOk="0">
                  <a:moveTo>
                    <a:pt x="21059" y="0"/>
                  </a:moveTo>
                  <a:cubicBezTo>
                    <a:pt x="17203" y="0"/>
                    <a:pt x="13624" y="2211"/>
                    <a:pt x="11916" y="5733"/>
                  </a:cubicBezTo>
                  <a:cubicBezTo>
                    <a:pt x="11119" y="5505"/>
                    <a:pt x="10323" y="5363"/>
                    <a:pt x="9527" y="5363"/>
                  </a:cubicBezTo>
                  <a:cubicBezTo>
                    <a:pt x="3953" y="5391"/>
                    <a:pt x="1" y="10794"/>
                    <a:pt x="1735" y="16112"/>
                  </a:cubicBezTo>
                  <a:lnTo>
                    <a:pt x="38930" y="16112"/>
                  </a:lnTo>
                  <a:cubicBezTo>
                    <a:pt x="40722" y="11847"/>
                    <a:pt x="37594" y="7098"/>
                    <a:pt x="32987" y="7098"/>
                  </a:cubicBezTo>
                  <a:cubicBezTo>
                    <a:pt x="32276" y="7098"/>
                    <a:pt x="31594" y="7211"/>
                    <a:pt x="30940" y="7439"/>
                  </a:cubicBezTo>
                  <a:cubicBezTo>
                    <a:pt x="29774" y="3344"/>
                    <a:pt x="26219" y="415"/>
                    <a:pt x="22011" y="45"/>
                  </a:cubicBezTo>
                  <a:cubicBezTo>
                    <a:pt x="21692" y="15"/>
                    <a:pt x="21374" y="0"/>
                    <a:pt x="21059"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52" name="Google Shape;1252;p62"/>
            <p:cNvSpPr/>
            <p:nvPr/>
          </p:nvSpPr>
          <p:spPr>
            <a:xfrm>
              <a:off x="3064375" y="4298850"/>
              <a:ext cx="1018050" cy="402825"/>
            </a:xfrm>
            <a:custGeom>
              <a:avLst/>
              <a:gdLst/>
              <a:ahLst/>
              <a:cxnLst/>
              <a:rect l="l" t="t" r="r" b="b"/>
              <a:pathLst>
                <a:path w="40722" h="16113" extrusionOk="0">
                  <a:moveTo>
                    <a:pt x="21059" y="0"/>
                  </a:moveTo>
                  <a:cubicBezTo>
                    <a:pt x="17203" y="0"/>
                    <a:pt x="13624" y="2211"/>
                    <a:pt x="11916" y="5733"/>
                  </a:cubicBezTo>
                  <a:cubicBezTo>
                    <a:pt x="11119" y="5505"/>
                    <a:pt x="10323" y="5363"/>
                    <a:pt x="9527" y="5363"/>
                  </a:cubicBezTo>
                  <a:cubicBezTo>
                    <a:pt x="3953" y="5391"/>
                    <a:pt x="1" y="10794"/>
                    <a:pt x="1735" y="16112"/>
                  </a:cubicBezTo>
                  <a:lnTo>
                    <a:pt x="38930" y="16112"/>
                  </a:lnTo>
                  <a:cubicBezTo>
                    <a:pt x="40722" y="11847"/>
                    <a:pt x="37594" y="7098"/>
                    <a:pt x="32987" y="7098"/>
                  </a:cubicBezTo>
                  <a:cubicBezTo>
                    <a:pt x="32276" y="7098"/>
                    <a:pt x="31594" y="7211"/>
                    <a:pt x="30940" y="7439"/>
                  </a:cubicBezTo>
                  <a:cubicBezTo>
                    <a:pt x="29774" y="3344"/>
                    <a:pt x="26219" y="415"/>
                    <a:pt x="22011" y="45"/>
                  </a:cubicBezTo>
                  <a:cubicBezTo>
                    <a:pt x="21692" y="15"/>
                    <a:pt x="21374" y="0"/>
                    <a:pt x="21059"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grpSp>
    </p:spTree>
    <p:extLst>
      <p:ext uri="{BB962C8B-B14F-4D97-AF65-F5344CB8AC3E}">
        <p14:creationId xmlns:p14="http://schemas.microsoft.com/office/powerpoint/2010/main" val="394074382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245"/>
        <p:cNvGrpSpPr/>
        <p:nvPr/>
      </p:nvGrpSpPr>
      <p:grpSpPr>
        <a:xfrm>
          <a:off x="0" y="0"/>
          <a:ext cx="0" cy="0"/>
          <a:chOff x="0" y="0"/>
          <a:chExt cx="0" cy="0"/>
        </a:xfrm>
      </p:grpSpPr>
      <p:sp>
        <p:nvSpPr>
          <p:cNvPr id="13" name="Rectangle 12">
            <a:extLst>
              <a:ext uri="{FF2B5EF4-FFF2-40B4-BE49-F238E27FC236}">
                <a16:creationId xmlns:a16="http://schemas.microsoft.com/office/drawing/2014/main" id="{BF97582B-5A0E-46F6-BFE1-EB40DCFEA04B}"/>
              </a:ext>
            </a:extLst>
          </p:cNvPr>
          <p:cNvSpPr/>
          <p:nvPr/>
        </p:nvSpPr>
        <p:spPr>
          <a:xfrm>
            <a:off x="202531" y="1004037"/>
            <a:ext cx="11551936" cy="5672258"/>
          </a:xfrm>
          <a:prstGeom prst="rect">
            <a:avLst/>
          </a:prstGeom>
        </p:spPr>
        <p:txBody>
          <a:bodyPr wrap="square">
            <a:spAutoFit/>
          </a:bodyPr>
          <a:lstStyle/>
          <a:p>
            <a:r>
              <a:rPr lang="en-GB" sz="2133" b="1" dirty="0">
                <a:solidFill>
                  <a:schemeClr val="tx2"/>
                </a:solidFill>
                <a:latin typeface="Letterjoin-Air No-Lead 18" panose="02000805000000020003" pitchFamily="50" charset="0"/>
              </a:rPr>
              <a:t>In Pre-School, we focused on where Parliament is located. Since London is far from where we live, the children learned that Parliament is a special building in the capital city, where important discussions and decision-making take place. To bring this to life, the children helped to create their own London bus, and they also built models of Parliament and Big Ben.</a:t>
            </a:r>
            <a:br>
              <a:rPr lang="en-GB" sz="2133" b="1" dirty="0">
                <a:solidFill>
                  <a:schemeClr val="tx2"/>
                </a:solidFill>
                <a:latin typeface="Letterjoin-Air No-Lead 18" panose="02000805000000020003" pitchFamily="50" charset="0"/>
              </a:rPr>
            </a:br>
            <a:r>
              <a:rPr lang="en-GB" sz="2133" b="1" dirty="0">
                <a:solidFill>
                  <a:schemeClr val="tx2"/>
                </a:solidFill>
                <a:latin typeface="Letterjoin-Air No-Lead 18" panose="02000805000000020003" pitchFamily="50" charset="0"/>
              </a:rPr>
              <a:t>Once everything was ready, we used our imaginations and “travelled” around London on our bus before heading inside our own version of Parliament. During our visit, we talked about the idea of rules—why we have them, how they help us, and the rules we follow both in the world and in our classroom. Together, the children even created a new classroom rule.</a:t>
            </a:r>
            <a:br>
              <a:rPr lang="en-GB" sz="2133" b="1" dirty="0">
                <a:solidFill>
                  <a:schemeClr val="tx2"/>
                </a:solidFill>
                <a:latin typeface="Letterjoin-Air No-Lead 18" panose="02000805000000020003" pitchFamily="50" charset="0"/>
              </a:rPr>
            </a:br>
            <a:r>
              <a:rPr lang="en-GB" sz="2133" b="1" dirty="0">
                <a:solidFill>
                  <a:schemeClr val="tx2"/>
                </a:solidFill>
                <a:latin typeface="Letterjoin-Air No-Lead 18" panose="02000805000000020003" pitchFamily="50" charset="0"/>
              </a:rPr>
              <a:t>We also introduced the idea of voting, helping the children understand that voting is a fair way for a group to make a choice. To practise this, we have started voting for our story of the day. The book with the most votes is the one we read.</a:t>
            </a:r>
            <a:br>
              <a:rPr lang="en-GB" sz="2133" b="1" dirty="0">
                <a:solidFill>
                  <a:schemeClr val="tx2"/>
                </a:solidFill>
                <a:latin typeface="Letterjoin-Air No-Lead 18" panose="02000805000000020003" pitchFamily="50" charset="0"/>
              </a:rPr>
            </a:br>
            <a:r>
              <a:rPr lang="en-GB" sz="2133" b="1" dirty="0">
                <a:solidFill>
                  <a:schemeClr val="tx2"/>
                </a:solidFill>
                <a:latin typeface="Letterjoin-Air No-Lead 18" panose="02000805000000020003" pitchFamily="50" charset="0"/>
              </a:rPr>
              <a:t>It has been such an exciting learning topic.</a:t>
            </a:r>
          </a:p>
        </p:txBody>
      </p:sp>
      <p:grpSp>
        <p:nvGrpSpPr>
          <p:cNvPr id="14" name="Google Shape;346;p45">
            <a:extLst>
              <a:ext uri="{FF2B5EF4-FFF2-40B4-BE49-F238E27FC236}">
                <a16:creationId xmlns:a16="http://schemas.microsoft.com/office/drawing/2014/main" id="{37733704-5630-497A-B1AA-EBBFD5C73689}"/>
              </a:ext>
            </a:extLst>
          </p:cNvPr>
          <p:cNvGrpSpPr/>
          <p:nvPr/>
        </p:nvGrpSpPr>
        <p:grpSpPr>
          <a:xfrm>
            <a:off x="10789024" y="106516"/>
            <a:ext cx="1402976" cy="1034429"/>
            <a:chOff x="477986" y="1736341"/>
            <a:chExt cx="3057268" cy="2607287"/>
          </a:xfrm>
        </p:grpSpPr>
        <p:sp>
          <p:nvSpPr>
            <p:cNvPr id="15" name="Google Shape;347;p45">
              <a:extLst>
                <a:ext uri="{FF2B5EF4-FFF2-40B4-BE49-F238E27FC236}">
                  <a16:creationId xmlns:a16="http://schemas.microsoft.com/office/drawing/2014/main" id="{CAD7D07E-769A-463E-9498-5A5E02B45413}"/>
                </a:ext>
              </a:extLst>
            </p:cNvPr>
            <p:cNvSpPr/>
            <p:nvPr/>
          </p:nvSpPr>
          <p:spPr>
            <a:xfrm>
              <a:off x="656957" y="3839814"/>
              <a:ext cx="1273275" cy="503813"/>
            </a:xfrm>
            <a:custGeom>
              <a:avLst/>
              <a:gdLst/>
              <a:ahLst/>
              <a:cxnLst/>
              <a:rect l="l" t="t" r="r" b="b"/>
              <a:pathLst>
                <a:path w="40722" h="16113" extrusionOk="0">
                  <a:moveTo>
                    <a:pt x="21059" y="0"/>
                  </a:moveTo>
                  <a:cubicBezTo>
                    <a:pt x="17203" y="0"/>
                    <a:pt x="13624" y="2211"/>
                    <a:pt x="11916" y="5733"/>
                  </a:cubicBezTo>
                  <a:cubicBezTo>
                    <a:pt x="11119" y="5505"/>
                    <a:pt x="10323" y="5363"/>
                    <a:pt x="9527" y="5363"/>
                  </a:cubicBezTo>
                  <a:cubicBezTo>
                    <a:pt x="3953" y="5391"/>
                    <a:pt x="1" y="10794"/>
                    <a:pt x="1735" y="16112"/>
                  </a:cubicBezTo>
                  <a:lnTo>
                    <a:pt x="38930" y="16112"/>
                  </a:lnTo>
                  <a:cubicBezTo>
                    <a:pt x="40722" y="11847"/>
                    <a:pt x="37594" y="7098"/>
                    <a:pt x="32987" y="7098"/>
                  </a:cubicBezTo>
                  <a:cubicBezTo>
                    <a:pt x="32276" y="7098"/>
                    <a:pt x="31594" y="7211"/>
                    <a:pt x="30940" y="7439"/>
                  </a:cubicBezTo>
                  <a:cubicBezTo>
                    <a:pt x="29774" y="3344"/>
                    <a:pt x="26219" y="415"/>
                    <a:pt x="22011" y="45"/>
                  </a:cubicBezTo>
                  <a:cubicBezTo>
                    <a:pt x="21692" y="15"/>
                    <a:pt x="21374" y="0"/>
                    <a:pt x="21059"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grpSp>
          <p:nvGrpSpPr>
            <p:cNvPr id="16" name="Google Shape;348;p45">
              <a:extLst>
                <a:ext uri="{FF2B5EF4-FFF2-40B4-BE49-F238E27FC236}">
                  <a16:creationId xmlns:a16="http://schemas.microsoft.com/office/drawing/2014/main" id="{101C8D56-3E81-491B-A317-855076B75740}"/>
                </a:ext>
              </a:extLst>
            </p:cNvPr>
            <p:cNvGrpSpPr/>
            <p:nvPr/>
          </p:nvGrpSpPr>
          <p:grpSpPr>
            <a:xfrm>
              <a:off x="1432771" y="2088715"/>
              <a:ext cx="1900692" cy="1896959"/>
              <a:chOff x="7205500" y="2126575"/>
              <a:chExt cx="1667566" cy="1664291"/>
            </a:xfrm>
          </p:grpSpPr>
          <p:sp>
            <p:nvSpPr>
              <p:cNvPr id="19" name="Google Shape;349;p45">
                <a:extLst>
                  <a:ext uri="{FF2B5EF4-FFF2-40B4-BE49-F238E27FC236}">
                    <a16:creationId xmlns:a16="http://schemas.microsoft.com/office/drawing/2014/main" id="{C404C9BD-A395-4C62-BFB3-C120FC0AD1BD}"/>
                  </a:ext>
                </a:extLst>
              </p:cNvPr>
              <p:cNvSpPr/>
              <p:nvPr/>
            </p:nvSpPr>
            <p:spPr>
              <a:xfrm>
                <a:off x="7387435" y="2137922"/>
                <a:ext cx="513285" cy="556617"/>
              </a:xfrm>
              <a:custGeom>
                <a:avLst/>
                <a:gdLst/>
                <a:ahLst/>
                <a:cxnLst/>
                <a:rect l="l" t="t" r="r" b="b"/>
                <a:pathLst>
                  <a:path w="6740" h="7309" extrusionOk="0">
                    <a:moveTo>
                      <a:pt x="6740" y="0"/>
                    </a:moveTo>
                    <a:cubicBezTo>
                      <a:pt x="6653" y="15"/>
                      <a:pt x="6568" y="31"/>
                      <a:pt x="6482" y="48"/>
                    </a:cubicBezTo>
                    <a:lnTo>
                      <a:pt x="6482" y="48"/>
                    </a:lnTo>
                    <a:cubicBezTo>
                      <a:pt x="6568" y="32"/>
                      <a:pt x="6654" y="16"/>
                      <a:pt x="6740" y="0"/>
                    </a:cubicBezTo>
                    <a:close/>
                    <a:moveTo>
                      <a:pt x="6482" y="48"/>
                    </a:moveTo>
                    <a:cubicBezTo>
                      <a:pt x="6255" y="91"/>
                      <a:pt x="6028" y="138"/>
                      <a:pt x="5801" y="200"/>
                    </a:cubicBezTo>
                    <a:lnTo>
                      <a:pt x="5801" y="204"/>
                    </a:lnTo>
                    <a:lnTo>
                      <a:pt x="5801" y="204"/>
                    </a:lnTo>
                    <a:cubicBezTo>
                      <a:pt x="6026" y="145"/>
                      <a:pt x="6253" y="93"/>
                      <a:pt x="6482" y="48"/>
                    </a:cubicBezTo>
                    <a:close/>
                    <a:moveTo>
                      <a:pt x="5801" y="204"/>
                    </a:moveTo>
                    <a:lnTo>
                      <a:pt x="5801" y="204"/>
                    </a:lnTo>
                    <a:cubicBezTo>
                      <a:pt x="3527" y="799"/>
                      <a:pt x="1477" y="2104"/>
                      <a:pt x="0" y="3982"/>
                    </a:cubicBezTo>
                    <a:lnTo>
                      <a:pt x="5801" y="7309"/>
                    </a:lnTo>
                    <a:lnTo>
                      <a:pt x="5801" y="204"/>
                    </a:ln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20" name="Google Shape;350;p45">
                <a:extLst>
                  <a:ext uri="{FF2B5EF4-FFF2-40B4-BE49-F238E27FC236}">
                    <a16:creationId xmlns:a16="http://schemas.microsoft.com/office/drawing/2014/main" id="{7CF7A83B-B9CC-4D30-96F1-A22606D2C1AF}"/>
                  </a:ext>
                </a:extLst>
              </p:cNvPr>
              <p:cNvSpPr/>
              <p:nvPr/>
            </p:nvSpPr>
            <p:spPr>
              <a:xfrm>
                <a:off x="7318134" y="2441097"/>
                <a:ext cx="69377" cy="101895"/>
              </a:xfrm>
              <a:custGeom>
                <a:avLst/>
                <a:gdLst/>
                <a:ahLst/>
                <a:cxnLst/>
                <a:rect l="l" t="t" r="r" b="b"/>
                <a:pathLst>
                  <a:path w="911" h="1338" extrusionOk="0">
                    <a:moveTo>
                      <a:pt x="910" y="1"/>
                    </a:moveTo>
                    <a:cubicBezTo>
                      <a:pt x="569" y="427"/>
                      <a:pt x="256" y="882"/>
                      <a:pt x="0" y="1337"/>
                    </a:cubicBezTo>
                    <a:cubicBezTo>
                      <a:pt x="256" y="882"/>
                      <a:pt x="569" y="427"/>
                      <a:pt x="910" y="1"/>
                    </a:cubicBezTo>
                    <a:close/>
                  </a:path>
                </a:pathLst>
              </a:custGeom>
              <a:solidFill>
                <a:srgbClr val="3B4063"/>
              </a:solidFill>
              <a:ln>
                <a:noFill/>
              </a:ln>
            </p:spPr>
            <p:txBody>
              <a:bodyPr spcFirstLastPara="1" wrap="square" lIns="121900" tIns="121900" rIns="121900" bIns="121900" anchor="ctr" anchorCtr="0">
                <a:noAutofit/>
              </a:bodyPr>
              <a:lstStyle/>
              <a:p>
                <a:endParaRPr sz="2400"/>
              </a:p>
            </p:txBody>
          </p:sp>
          <p:sp>
            <p:nvSpPr>
              <p:cNvPr id="21" name="Google Shape;351;p45">
                <a:extLst>
                  <a:ext uri="{FF2B5EF4-FFF2-40B4-BE49-F238E27FC236}">
                    <a16:creationId xmlns:a16="http://schemas.microsoft.com/office/drawing/2014/main" id="{700AF27A-D887-4DD8-B566-9ED0EE15D512}"/>
                  </a:ext>
                </a:extLst>
              </p:cNvPr>
              <p:cNvSpPr/>
              <p:nvPr/>
            </p:nvSpPr>
            <p:spPr>
              <a:xfrm>
                <a:off x="7266120" y="2607877"/>
                <a:ext cx="17363" cy="41200"/>
              </a:xfrm>
              <a:custGeom>
                <a:avLst/>
                <a:gdLst/>
                <a:ahLst/>
                <a:cxnLst/>
                <a:rect l="l" t="t" r="r" b="b"/>
                <a:pathLst>
                  <a:path w="228" h="541" extrusionOk="0">
                    <a:moveTo>
                      <a:pt x="228" y="1"/>
                    </a:moveTo>
                    <a:cubicBezTo>
                      <a:pt x="171" y="171"/>
                      <a:pt x="86" y="342"/>
                      <a:pt x="1" y="541"/>
                    </a:cubicBezTo>
                    <a:cubicBezTo>
                      <a:pt x="86" y="370"/>
                      <a:pt x="171" y="171"/>
                      <a:pt x="228" y="1"/>
                    </a:cubicBezTo>
                    <a:close/>
                  </a:path>
                </a:pathLst>
              </a:custGeom>
              <a:solidFill>
                <a:srgbClr val="3B4063"/>
              </a:solidFill>
              <a:ln>
                <a:noFill/>
              </a:ln>
            </p:spPr>
            <p:txBody>
              <a:bodyPr spcFirstLastPara="1" wrap="square" lIns="121900" tIns="121900" rIns="121900" bIns="121900" anchor="ctr" anchorCtr="0">
                <a:noAutofit/>
              </a:bodyPr>
              <a:lstStyle/>
              <a:p>
                <a:endParaRPr sz="2400"/>
              </a:p>
            </p:txBody>
          </p:sp>
          <p:sp>
            <p:nvSpPr>
              <p:cNvPr id="22" name="Google Shape;352;p45">
                <a:extLst>
                  <a:ext uri="{FF2B5EF4-FFF2-40B4-BE49-F238E27FC236}">
                    <a16:creationId xmlns:a16="http://schemas.microsoft.com/office/drawing/2014/main" id="{987CBEC7-AB28-441B-884B-EBB73A6A95AD}"/>
                  </a:ext>
                </a:extLst>
              </p:cNvPr>
              <p:cNvSpPr/>
              <p:nvPr/>
            </p:nvSpPr>
            <p:spPr>
              <a:xfrm>
                <a:off x="8177852" y="2137922"/>
                <a:ext cx="71510" cy="15231"/>
              </a:xfrm>
              <a:custGeom>
                <a:avLst/>
                <a:gdLst/>
                <a:ahLst/>
                <a:cxnLst/>
                <a:rect l="l" t="t" r="r" b="b"/>
                <a:pathLst>
                  <a:path w="939" h="200" extrusionOk="0">
                    <a:moveTo>
                      <a:pt x="0" y="0"/>
                    </a:moveTo>
                    <a:cubicBezTo>
                      <a:pt x="313" y="57"/>
                      <a:pt x="626" y="114"/>
                      <a:pt x="939" y="200"/>
                    </a:cubicBezTo>
                    <a:cubicBezTo>
                      <a:pt x="626" y="114"/>
                      <a:pt x="313" y="57"/>
                      <a:pt x="0" y="0"/>
                    </a:cubicBezTo>
                    <a:close/>
                  </a:path>
                </a:pathLst>
              </a:custGeom>
              <a:solidFill>
                <a:srgbClr val="3B4063"/>
              </a:solidFill>
              <a:ln>
                <a:noFill/>
              </a:ln>
            </p:spPr>
            <p:txBody>
              <a:bodyPr spcFirstLastPara="1" wrap="square" lIns="121900" tIns="121900" rIns="121900" bIns="121900" anchor="ctr" anchorCtr="0">
                <a:noAutofit/>
              </a:bodyPr>
              <a:lstStyle/>
              <a:p>
                <a:endParaRPr sz="2400"/>
              </a:p>
            </p:txBody>
          </p:sp>
          <p:sp>
            <p:nvSpPr>
              <p:cNvPr id="23" name="Google Shape;353;p45">
                <a:extLst>
                  <a:ext uri="{FF2B5EF4-FFF2-40B4-BE49-F238E27FC236}">
                    <a16:creationId xmlns:a16="http://schemas.microsoft.com/office/drawing/2014/main" id="{C5886EED-B27B-4D40-B0DE-1420026F12A7}"/>
                  </a:ext>
                </a:extLst>
              </p:cNvPr>
              <p:cNvSpPr/>
              <p:nvPr/>
            </p:nvSpPr>
            <p:spPr>
              <a:xfrm>
                <a:off x="7218523" y="2649001"/>
                <a:ext cx="342241" cy="171196"/>
              </a:xfrm>
              <a:custGeom>
                <a:avLst/>
                <a:gdLst/>
                <a:ahLst/>
                <a:cxnLst/>
                <a:rect l="l" t="t" r="r" b="b"/>
                <a:pathLst>
                  <a:path w="4494" h="2248" extrusionOk="0">
                    <a:moveTo>
                      <a:pt x="626" y="1"/>
                    </a:moveTo>
                    <a:cubicBezTo>
                      <a:pt x="341" y="711"/>
                      <a:pt x="142" y="1479"/>
                      <a:pt x="0" y="2247"/>
                    </a:cubicBezTo>
                    <a:lnTo>
                      <a:pt x="4493" y="2247"/>
                    </a:lnTo>
                    <a:lnTo>
                      <a:pt x="626" y="1"/>
                    </a:ln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24" name="Google Shape;354;p45">
                <a:extLst>
                  <a:ext uri="{FF2B5EF4-FFF2-40B4-BE49-F238E27FC236}">
                    <a16:creationId xmlns:a16="http://schemas.microsoft.com/office/drawing/2014/main" id="{F2F8529D-ED7E-469D-962E-4314E64DF0CD}"/>
                  </a:ext>
                </a:extLst>
              </p:cNvPr>
              <p:cNvSpPr/>
              <p:nvPr/>
            </p:nvSpPr>
            <p:spPr>
              <a:xfrm>
                <a:off x="7285615" y="2545049"/>
                <a:ext cx="506812" cy="275148"/>
              </a:xfrm>
              <a:custGeom>
                <a:avLst/>
                <a:gdLst/>
                <a:ahLst/>
                <a:cxnLst/>
                <a:rect l="l" t="t" r="r" b="b"/>
                <a:pathLst>
                  <a:path w="6655" h="3613" extrusionOk="0">
                    <a:moveTo>
                      <a:pt x="427" y="1"/>
                    </a:moveTo>
                    <a:cubicBezTo>
                      <a:pt x="285" y="257"/>
                      <a:pt x="143" y="512"/>
                      <a:pt x="1" y="797"/>
                    </a:cubicBezTo>
                    <a:lnTo>
                      <a:pt x="4892" y="3612"/>
                    </a:lnTo>
                    <a:lnTo>
                      <a:pt x="6655" y="3612"/>
                    </a:lnTo>
                    <a:lnTo>
                      <a:pt x="427" y="1"/>
                    </a:lnTo>
                    <a:close/>
                  </a:path>
                </a:pathLst>
              </a:custGeom>
              <a:solidFill>
                <a:srgbClr val="3B4063"/>
              </a:solidFill>
              <a:ln>
                <a:noFill/>
              </a:ln>
            </p:spPr>
            <p:txBody>
              <a:bodyPr spcFirstLastPara="1" wrap="square" lIns="121900" tIns="121900" rIns="121900" bIns="121900" anchor="ctr" anchorCtr="0">
                <a:noAutofit/>
              </a:bodyPr>
              <a:lstStyle/>
              <a:p>
                <a:endParaRPr sz="2400"/>
              </a:p>
            </p:txBody>
          </p:sp>
          <p:sp>
            <p:nvSpPr>
              <p:cNvPr id="25" name="Google Shape;355;p45">
                <a:extLst>
                  <a:ext uri="{FF2B5EF4-FFF2-40B4-BE49-F238E27FC236}">
                    <a16:creationId xmlns:a16="http://schemas.microsoft.com/office/drawing/2014/main" id="{FB505F32-6B1E-450F-96AE-FE597DD009DC}"/>
                  </a:ext>
                </a:extLst>
              </p:cNvPr>
              <p:cNvSpPr/>
              <p:nvPr/>
            </p:nvSpPr>
            <p:spPr>
              <a:xfrm>
                <a:off x="8249286" y="2482221"/>
                <a:ext cx="563166" cy="335767"/>
              </a:xfrm>
              <a:custGeom>
                <a:avLst/>
                <a:gdLst/>
                <a:ahLst/>
                <a:cxnLst/>
                <a:rect l="l" t="t" r="r" b="b"/>
                <a:pathLst>
                  <a:path w="7395" h="4409" extrusionOk="0">
                    <a:moveTo>
                      <a:pt x="6200" y="1"/>
                    </a:moveTo>
                    <a:lnTo>
                      <a:pt x="1" y="3584"/>
                    </a:lnTo>
                    <a:lnTo>
                      <a:pt x="1" y="4409"/>
                    </a:lnTo>
                    <a:lnTo>
                      <a:pt x="371" y="4409"/>
                    </a:lnTo>
                    <a:lnTo>
                      <a:pt x="6682" y="769"/>
                    </a:lnTo>
                    <a:lnTo>
                      <a:pt x="6682" y="769"/>
                    </a:lnTo>
                    <a:cubicBezTo>
                      <a:pt x="6955" y="1243"/>
                      <a:pt x="7193" y="1734"/>
                      <a:pt x="7394" y="2247"/>
                    </a:cubicBezTo>
                    <a:cubicBezTo>
                      <a:pt x="7195" y="1736"/>
                      <a:pt x="6968" y="1252"/>
                      <a:pt x="6684" y="769"/>
                    </a:cubicBezTo>
                    <a:lnTo>
                      <a:pt x="6682" y="769"/>
                    </a:lnTo>
                    <a:lnTo>
                      <a:pt x="6682" y="769"/>
                    </a:lnTo>
                    <a:cubicBezTo>
                      <a:pt x="6532" y="509"/>
                      <a:pt x="6372" y="253"/>
                      <a:pt x="6200" y="1"/>
                    </a:cubicBezTo>
                    <a:close/>
                  </a:path>
                </a:pathLst>
              </a:custGeom>
              <a:solidFill>
                <a:srgbClr val="3B4063"/>
              </a:solidFill>
              <a:ln>
                <a:noFill/>
              </a:ln>
            </p:spPr>
            <p:txBody>
              <a:bodyPr spcFirstLastPara="1" wrap="square" lIns="121900" tIns="121900" rIns="121900" bIns="121900" anchor="ctr" anchorCtr="0">
                <a:noAutofit/>
              </a:bodyPr>
              <a:lstStyle/>
              <a:p>
                <a:endParaRPr sz="2400"/>
              </a:p>
            </p:txBody>
          </p:sp>
          <p:sp>
            <p:nvSpPr>
              <p:cNvPr id="26" name="Google Shape;356;p45">
                <a:extLst>
                  <a:ext uri="{FF2B5EF4-FFF2-40B4-BE49-F238E27FC236}">
                    <a16:creationId xmlns:a16="http://schemas.microsoft.com/office/drawing/2014/main" id="{13ECCF50-ADDD-4991-BFEE-9C0C662FBF56}"/>
                  </a:ext>
                </a:extLst>
              </p:cNvPr>
              <p:cNvSpPr/>
              <p:nvPr/>
            </p:nvSpPr>
            <p:spPr>
              <a:xfrm>
                <a:off x="8526492" y="2653342"/>
                <a:ext cx="340108" cy="214452"/>
              </a:xfrm>
              <a:custGeom>
                <a:avLst/>
                <a:gdLst/>
                <a:ahLst/>
                <a:cxnLst/>
                <a:rect l="l" t="t" r="r" b="b"/>
                <a:pathLst>
                  <a:path w="4466" h="2816" extrusionOk="0">
                    <a:moveTo>
                      <a:pt x="3754" y="0"/>
                    </a:moveTo>
                    <a:lnTo>
                      <a:pt x="1" y="2190"/>
                    </a:lnTo>
                    <a:lnTo>
                      <a:pt x="4352" y="2190"/>
                    </a:lnTo>
                    <a:cubicBezTo>
                      <a:pt x="4408" y="2389"/>
                      <a:pt x="4437" y="2588"/>
                      <a:pt x="4465" y="2816"/>
                    </a:cubicBezTo>
                    <a:cubicBezTo>
                      <a:pt x="4352" y="1849"/>
                      <a:pt x="4124" y="910"/>
                      <a:pt x="3754"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27" name="Google Shape;357;p45">
                <a:extLst>
                  <a:ext uri="{FF2B5EF4-FFF2-40B4-BE49-F238E27FC236}">
                    <a16:creationId xmlns:a16="http://schemas.microsoft.com/office/drawing/2014/main" id="{2268763B-2C37-4B76-9F3C-0375EAAB8CEB}"/>
                  </a:ext>
                </a:extLst>
              </p:cNvPr>
              <p:cNvSpPr/>
              <p:nvPr/>
            </p:nvSpPr>
            <p:spPr>
              <a:xfrm>
                <a:off x="8249286" y="2153077"/>
                <a:ext cx="444060" cy="548011"/>
              </a:xfrm>
              <a:custGeom>
                <a:avLst/>
                <a:gdLst/>
                <a:ahLst/>
                <a:cxnLst/>
                <a:rect l="l" t="t" r="r" b="b"/>
                <a:pathLst>
                  <a:path w="5831" h="7196" extrusionOk="0">
                    <a:moveTo>
                      <a:pt x="1" y="1"/>
                    </a:moveTo>
                    <a:lnTo>
                      <a:pt x="1" y="7195"/>
                    </a:lnTo>
                    <a:lnTo>
                      <a:pt x="5830" y="3840"/>
                    </a:lnTo>
                    <a:cubicBezTo>
                      <a:pt x="4352" y="1963"/>
                      <a:pt x="2304" y="598"/>
                      <a:pt x="1" y="1"/>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28" name="Google Shape;358;p45">
                <a:extLst>
                  <a:ext uri="{FF2B5EF4-FFF2-40B4-BE49-F238E27FC236}">
                    <a16:creationId xmlns:a16="http://schemas.microsoft.com/office/drawing/2014/main" id="{5C67B9E5-D67C-4C58-95FF-0B5B3DAD37DB}"/>
                  </a:ext>
                </a:extLst>
              </p:cNvPr>
              <p:cNvSpPr/>
              <p:nvPr/>
            </p:nvSpPr>
            <p:spPr>
              <a:xfrm>
                <a:off x="8693272" y="2443305"/>
                <a:ext cx="28254" cy="38991"/>
              </a:xfrm>
              <a:custGeom>
                <a:avLst/>
                <a:gdLst/>
                <a:ahLst/>
                <a:cxnLst/>
                <a:rect l="l" t="t" r="r" b="b"/>
                <a:pathLst>
                  <a:path w="371" h="512" extrusionOk="0">
                    <a:moveTo>
                      <a:pt x="0" y="0"/>
                    </a:moveTo>
                    <a:lnTo>
                      <a:pt x="0" y="0"/>
                    </a:lnTo>
                    <a:cubicBezTo>
                      <a:pt x="114" y="199"/>
                      <a:pt x="256" y="341"/>
                      <a:pt x="370" y="512"/>
                    </a:cubicBezTo>
                    <a:cubicBezTo>
                      <a:pt x="256" y="341"/>
                      <a:pt x="114" y="171"/>
                      <a:pt x="0" y="0"/>
                    </a:cubicBezTo>
                    <a:close/>
                  </a:path>
                </a:pathLst>
              </a:custGeom>
              <a:solidFill>
                <a:srgbClr val="3B4063"/>
              </a:solidFill>
              <a:ln>
                <a:noFill/>
              </a:ln>
            </p:spPr>
            <p:txBody>
              <a:bodyPr spcFirstLastPara="1" wrap="square" lIns="121900" tIns="121900" rIns="121900" bIns="121900" anchor="ctr" anchorCtr="0">
                <a:noAutofit/>
              </a:bodyPr>
              <a:lstStyle/>
              <a:p>
                <a:endParaRPr sz="2400"/>
              </a:p>
            </p:txBody>
          </p:sp>
          <p:sp>
            <p:nvSpPr>
              <p:cNvPr id="29" name="Google Shape;359;p45">
                <a:extLst>
                  <a:ext uri="{FF2B5EF4-FFF2-40B4-BE49-F238E27FC236}">
                    <a16:creationId xmlns:a16="http://schemas.microsoft.com/office/drawing/2014/main" id="{E5B46A3F-B5BD-4A0A-9E33-31C11131435F}"/>
                  </a:ext>
                </a:extLst>
              </p:cNvPr>
              <p:cNvSpPr/>
              <p:nvPr/>
            </p:nvSpPr>
            <p:spPr>
              <a:xfrm>
                <a:off x="7383094" y="3212094"/>
                <a:ext cx="446192" cy="552276"/>
              </a:xfrm>
              <a:custGeom>
                <a:avLst/>
                <a:gdLst/>
                <a:ahLst/>
                <a:cxnLst/>
                <a:rect l="l" t="t" r="r" b="b"/>
                <a:pathLst>
                  <a:path w="5859" h="7252" extrusionOk="0">
                    <a:moveTo>
                      <a:pt x="5858" y="0"/>
                    </a:moveTo>
                    <a:lnTo>
                      <a:pt x="0" y="3384"/>
                    </a:lnTo>
                    <a:cubicBezTo>
                      <a:pt x="1450" y="5261"/>
                      <a:pt x="3526" y="6626"/>
                      <a:pt x="5858" y="7251"/>
                    </a:cubicBezTo>
                    <a:lnTo>
                      <a:pt x="5858" y="0"/>
                    </a:ln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30" name="Google Shape;360;p45">
                <a:extLst>
                  <a:ext uri="{FF2B5EF4-FFF2-40B4-BE49-F238E27FC236}">
                    <a16:creationId xmlns:a16="http://schemas.microsoft.com/office/drawing/2014/main" id="{BA8D167F-EB5F-4713-BFE0-586E729930BE}"/>
                  </a:ext>
                </a:extLst>
              </p:cNvPr>
              <p:cNvSpPr/>
              <p:nvPr/>
            </p:nvSpPr>
            <p:spPr>
              <a:xfrm>
                <a:off x="8275331" y="3097252"/>
                <a:ext cx="534913" cy="385573"/>
              </a:xfrm>
              <a:custGeom>
                <a:avLst/>
                <a:gdLst/>
                <a:ahLst/>
                <a:cxnLst/>
                <a:rect l="l" t="t" r="r" b="b"/>
                <a:pathLst>
                  <a:path w="7024" h="5063" extrusionOk="0">
                    <a:moveTo>
                      <a:pt x="7024" y="2333"/>
                    </a:moveTo>
                    <a:cubicBezTo>
                      <a:pt x="6940" y="2529"/>
                      <a:pt x="6856" y="2698"/>
                      <a:pt x="6772" y="2893"/>
                    </a:cubicBezTo>
                    <a:lnTo>
                      <a:pt x="6772" y="2893"/>
                    </a:lnTo>
                    <a:cubicBezTo>
                      <a:pt x="6862" y="2709"/>
                      <a:pt x="6946" y="2522"/>
                      <a:pt x="7024" y="2333"/>
                    </a:cubicBezTo>
                    <a:close/>
                    <a:moveTo>
                      <a:pt x="0" y="1"/>
                    </a:moveTo>
                    <a:lnTo>
                      <a:pt x="6337" y="3695"/>
                    </a:lnTo>
                    <a:lnTo>
                      <a:pt x="6337" y="3695"/>
                    </a:lnTo>
                    <a:cubicBezTo>
                      <a:pt x="6492" y="3435"/>
                      <a:pt x="6636" y="3170"/>
                      <a:pt x="6768" y="2901"/>
                    </a:cubicBezTo>
                    <a:lnTo>
                      <a:pt x="6768" y="2901"/>
                    </a:lnTo>
                    <a:lnTo>
                      <a:pt x="6768" y="2901"/>
                    </a:lnTo>
                    <a:cubicBezTo>
                      <a:pt x="6769" y="2899"/>
                      <a:pt x="6770" y="2896"/>
                      <a:pt x="6772" y="2893"/>
                    </a:cubicBezTo>
                    <a:lnTo>
                      <a:pt x="6772" y="2893"/>
                    </a:lnTo>
                    <a:cubicBezTo>
                      <a:pt x="6770" y="2896"/>
                      <a:pt x="6769" y="2899"/>
                      <a:pt x="6768" y="2901"/>
                    </a:cubicBezTo>
                    <a:lnTo>
                      <a:pt x="6768" y="2901"/>
                    </a:lnTo>
                    <a:lnTo>
                      <a:pt x="1792" y="29"/>
                    </a:lnTo>
                    <a:lnTo>
                      <a:pt x="0" y="1"/>
                    </a:lnTo>
                    <a:close/>
                    <a:moveTo>
                      <a:pt x="6337" y="3695"/>
                    </a:moveTo>
                    <a:lnTo>
                      <a:pt x="6337" y="3695"/>
                    </a:lnTo>
                    <a:cubicBezTo>
                      <a:pt x="6282" y="3787"/>
                      <a:pt x="6226" y="3878"/>
                      <a:pt x="6169" y="3969"/>
                    </a:cubicBezTo>
                    <a:lnTo>
                      <a:pt x="6169" y="3969"/>
                    </a:lnTo>
                    <a:cubicBezTo>
                      <a:pt x="6227" y="3879"/>
                      <a:pt x="6285" y="3788"/>
                      <a:pt x="6342" y="3698"/>
                    </a:cubicBezTo>
                    <a:lnTo>
                      <a:pt x="6337" y="3695"/>
                    </a:lnTo>
                    <a:close/>
                    <a:moveTo>
                      <a:pt x="6169" y="3969"/>
                    </a:moveTo>
                    <a:lnTo>
                      <a:pt x="6169" y="3969"/>
                    </a:lnTo>
                    <a:cubicBezTo>
                      <a:pt x="5932" y="4334"/>
                      <a:pt x="5677" y="4698"/>
                      <a:pt x="5403" y="5063"/>
                    </a:cubicBezTo>
                    <a:cubicBezTo>
                      <a:pt x="5675" y="4708"/>
                      <a:pt x="5932" y="4343"/>
                      <a:pt x="6169" y="3969"/>
                    </a:cubicBezTo>
                    <a:close/>
                  </a:path>
                </a:pathLst>
              </a:custGeom>
              <a:solidFill>
                <a:srgbClr val="3B4063"/>
              </a:solidFill>
              <a:ln>
                <a:noFill/>
              </a:ln>
            </p:spPr>
            <p:txBody>
              <a:bodyPr spcFirstLastPara="1" wrap="square" lIns="121900" tIns="121900" rIns="121900" bIns="121900" anchor="ctr" anchorCtr="0">
                <a:noAutofit/>
              </a:bodyPr>
              <a:lstStyle/>
              <a:p>
                <a:endParaRPr sz="2400"/>
              </a:p>
            </p:txBody>
          </p:sp>
          <p:sp>
            <p:nvSpPr>
              <p:cNvPr id="31" name="Google Shape;361;p45">
                <a:extLst>
                  <a:ext uri="{FF2B5EF4-FFF2-40B4-BE49-F238E27FC236}">
                    <a16:creationId xmlns:a16="http://schemas.microsoft.com/office/drawing/2014/main" id="{F67AC16C-F169-489D-8433-5E56A3FFBBCB}"/>
                  </a:ext>
                </a:extLst>
              </p:cNvPr>
              <p:cNvSpPr/>
              <p:nvPr/>
            </p:nvSpPr>
            <p:spPr>
              <a:xfrm>
                <a:off x="8506996" y="3049655"/>
                <a:ext cx="357395" cy="223134"/>
              </a:xfrm>
              <a:custGeom>
                <a:avLst/>
                <a:gdLst/>
                <a:ahLst/>
                <a:cxnLst/>
                <a:rect l="l" t="t" r="r" b="b"/>
                <a:pathLst>
                  <a:path w="4693" h="2930" extrusionOk="0">
                    <a:moveTo>
                      <a:pt x="4693" y="0"/>
                    </a:moveTo>
                    <a:cubicBezTo>
                      <a:pt x="4669" y="209"/>
                      <a:pt x="4640" y="418"/>
                      <a:pt x="4606" y="626"/>
                    </a:cubicBezTo>
                    <a:lnTo>
                      <a:pt x="4636" y="626"/>
                    </a:lnTo>
                    <a:cubicBezTo>
                      <a:pt x="4664" y="427"/>
                      <a:pt x="4693" y="228"/>
                      <a:pt x="4693" y="0"/>
                    </a:cubicBezTo>
                    <a:close/>
                    <a:moveTo>
                      <a:pt x="1" y="626"/>
                    </a:moveTo>
                    <a:lnTo>
                      <a:pt x="3954" y="2929"/>
                    </a:lnTo>
                    <a:cubicBezTo>
                      <a:pt x="4268" y="2188"/>
                      <a:pt x="4476" y="1411"/>
                      <a:pt x="4606" y="626"/>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32" name="Google Shape;362;p45">
                <a:extLst>
                  <a:ext uri="{FF2B5EF4-FFF2-40B4-BE49-F238E27FC236}">
                    <a16:creationId xmlns:a16="http://schemas.microsoft.com/office/drawing/2014/main" id="{64EC8BB3-D102-40DE-AF5C-169694A5FD47}"/>
                  </a:ext>
                </a:extLst>
              </p:cNvPr>
              <p:cNvSpPr/>
              <p:nvPr/>
            </p:nvSpPr>
            <p:spPr>
              <a:xfrm>
                <a:off x="7205500" y="2126575"/>
                <a:ext cx="1667566" cy="1663758"/>
              </a:xfrm>
              <a:custGeom>
                <a:avLst/>
                <a:gdLst/>
                <a:ahLst/>
                <a:cxnLst/>
                <a:rect l="l" t="t" r="r" b="b"/>
                <a:pathLst>
                  <a:path w="21897" h="21847" extrusionOk="0">
                    <a:moveTo>
                      <a:pt x="8190" y="21505"/>
                    </a:moveTo>
                    <a:lnTo>
                      <a:pt x="8190" y="21505"/>
                    </a:lnTo>
                    <a:cubicBezTo>
                      <a:pt x="8438" y="21567"/>
                      <a:pt x="8686" y="21621"/>
                      <a:pt x="8934" y="21666"/>
                    </a:cubicBezTo>
                    <a:lnTo>
                      <a:pt x="8934" y="21666"/>
                    </a:lnTo>
                    <a:cubicBezTo>
                      <a:pt x="8686" y="21613"/>
                      <a:pt x="8438" y="21551"/>
                      <a:pt x="8190" y="21505"/>
                    </a:cubicBezTo>
                    <a:close/>
                    <a:moveTo>
                      <a:pt x="13707" y="21505"/>
                    </a:moveTo>
                    <a:lnTo>
                      <a:pt x="13707" y="21505"/>
                    </a:lnTo>
                    <a:cubicBezTo>
                      <a:pt x="13459" y="21551"/>
                      <a:pt x="13211" y="21613"/>
                      <a:pt x="12963" y="21666"/>
                    </a:cubicBezTo>
                    <a:lnTo>
                      <a:pt x="12963" y="21666"/>
                    </a:lnTo>
                    <a:cubicBezTo>
                      <a:pt x="13211" y="21621"/>
                      <a:pt x="13459" y="21567"/>
                      <a:pt x="13707" y="21505"/>
                    </a:cubicBezTo>
                    <a:close/>
                    <a:moveTo>
                      <a:pt x="10938" y="0"/>
                    </a:moveTo>
                    <a:cubicBezTo>
                      <a:pt x="10330" y="0"/>
                      <a:pt x="9726" y="50"/>
                      <a:pt x="9129" y="149"/>
                    </a:cubicBezTo>
                    <a:lnTo>
                      <a:pt x="9129" y="9733"/>
                    </a:lnTo>
                    <a:lnTo>
                      <a:pt x="86" y="9733"/>
                    </a:lnTo>
                    <a:cubicBezTo>
                      <a:pt x="0" y="10529"/>
                      <a:pt x="0" y="11325"/>
                      <a:pt x="86" y="12121"/>
                    </a:cubicBezTo>
                    <a:lnTo>
                      <a:pt x="9129" y="12121"/>
                    </a:lnTo>
                    <a:lnTo>
                      <a:pt x="9129" y="21700"/>
                    </a:lnTo>
                    <a:lnTo>
                      <a:pt x="9129" y="21700"/>
                    </a:lnTo>
                    <a:cubicBezTo>
                      <a:pt x="9064" y="21689"/>
                      <a:pt x="8999" y="21678"/>
                      <a:pt x="8934" y="21666"/>
                    </a:cubicBezTo>
                    <a:lnTo>
                      <a:pt x="8934" y="21666"/>
                    </a:lnTo>
                    <a:cubicBezTo>
                      <a:pt x="8999" y="21680"/>
                      <a:pt x="9064" y="21693"/>
                      <a:pt x="9129" y="21705"/>
                    </a:cubicBezTo>
                    <a:lnTo>
                      <a:pt x="9129" y="21700"/>
                    </a:lnTo>
                    <a:lnTo>
                      <a:pt x="9129" y="21700"/>
                    </a:lnTo>
                    <a:cubicBezTo>
                      <a:pt x="9728" y="21798"/>
                      <a:pt x="10332" y="21847"/>
                      <a:pt x="10949" y="21847"/>
                    </a:cubicBezTo>
                    <a:cubicBezTo>
                      <a:pt x="11565" y="21847"/>
                      <a:pt x="12169" y="21798"/>
                      <a:pt x="12768" y="21700"/>
                    </a:cubicBezTo>
                    <a:lnTo>
                      <a:pt x="12768" y="21700"/>
                    </a:lnTo>
                    <a:lnTo>
                      <a:pt x="12768" y="21705"/>
                    </a:lnTo>
                    <a:cubicBezTo>
                      <a:pt x="12833" y="21693"/>
                      <a:pt x="12898" y="21680"/>
                      <a:pt x="12963" y="21666"/>
                    </a:cubicBezTo>
                    <a:lnTo>
                      <a:pt x="12963" y="21666"/>
                    </a:lnTo>
                    <a:cubicBezTo>
                      <a:pt x="12898" y="21678"/>
                      <a:pt x="12833" y="21689"/>
                      <a:pt x="12768" y="21700"/>
                    </a:cubicBezTo>
                    <a:lnTo>
                      <a:pt x="12768" y="21700"/>
                    </a:lnTo>
                    <a:lnTo>
                      <a:pt x="12768" y="12121"/>
                    </a:lnTo>
                    <a:lnTo>
                      <a:pt x="21811" y="12121"/>
                    </a:lnTo>
                    <a:cubicBezTo>
                      <a:pt x="21897" y="11325"/>
                      <a:pt x="21897" y="10529"/>
                      <a:pt x="21811" y="9733"/>
                    </a:cubicBezTo>
                    <a:lnTo>
                      <a:pt x="12768" y="9733"/>
                    </a:lnTo>
                    <a:lnTo>
                      <a:pt x="12768" y="149"/>
                    </a:lnTo>
                    <a:cubicBezTo>
                      <a:pt x="12157" y="50"/>
                      <a:pt x="11546" y="0"/>
                      <a:pt x="10938" y="0"/>
                    </a:cubicBezTo>
                    <a:close/>
                  </a:path>
                </a:pathLst>
              </a:custGeom>
              <a:solidFill>
                <a:srgbClr val="3B4063"/>
              </a:solidFill>
              <a:ln>
                <a:noFill/>
              </a:ln>
            </p:spPr>
            <p:txBody>
              <a:bodyPr spcFirstLastPara="1" wrap="square" lIns="121900" tIns="121900" rIns="121900" bIns="121900" anchor="ctr" anchorCtr="0">
                <a:noAutofit/>
              </a:bodyPr>
              <a:lstStyle/>
              <a:p>
                <a:endParaRPr sz="2400"/>
              </a:p>
            </p:txBody>
          </p:sp>
          <p:sp>
            <p:nvSpPr>
              <p:cNvPr id="33" name="Google Shape;363;p45">
                <a:extLst>
                  <a:ext uri="{FF2B5EF4-FFF2-40B4-BE49-F238E27FC236}">
                    <a16:creationId xmlns:a16="http://schemas.microsoft.com/office/drawing/2014/main" id="{738A6429-661E-428B-B6CD-4D8CF8D30FBD}"/>
                  </a:ext>
                </a:extLst>
              </p:cNvPr>
              <p:cNvSpPr/>
              <p:nvPr/>
            </p:nvSpPr>
            <p:spPr>
              <a:xfrm>
                <a:off x="8249286" y="3227249"/>
                <a:ext cx="437587" cy="537121"/>
              </a:xfrm>
              <a:custGeom>
                <a:avLst/>
                <a:gdLst/>
                <a:ahLst/>
                <a:cxnLst/>
                <a:rect l="l" t="t" r="r" b="b"/>
                <a:pathLst>
                  <a:path w="5746" h="7053" extrusionOk="0">
                    <a:moveTo>
                      <a:pt x="1" y="0"/>
                    </a:moveTo>
                    <a:lnTo>
                      <a:pt x="1" y="7052"/>
                    </a:lnTo>
                    <a:cubicBezTo>
                      <a:pt x="2276" y="6455"/>
                      <a:pt x="4266" y="5147"/>
                      <a:pt x="5745" y="3327"/>
                    </a:cubicBezTo>
                    <a:lnTo>
                      <a:pt x="1" y="0"/>
                    </a:ln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34" name="Google Shape;364;p45">
                <a:extLst>
                  <a:ext uri="{FF2B5EF4-FFF2-40B4-BE49-F238E27FC236}">
                    <a16:creationId xmlns:a16="http://schemas.microsoft.com/office/drawing/2014/main" id="{CBB31E16-B8B1-491F-BA69-0F2CB2C34563}"/>
                  </a:ext>
                </a:extLst>
              </p:cNvPr>
              <p:cNvSpPr/>
              <p:nvPr/>
            </p:nvSpPr>
            <p:spPr>
              <a:xfrm>
                <a:off x="7211973" y="2820122"/>
                <a:ext cx="6625" cy="47673"/>
              </a:xfrm>
              <a:custGeom>
                <a:avLst/>
                <a:gdLst/>
                <a:ahLst/>
                <a:cxnLst/>
                <a:rect l="l" t="t" r="r" b="b"/>
                <a:pathLst>
                  <a:path w="87" h="626" extrusionOk="0">
                    <a:moveTo>
                      <a:pt x="86" y="0"/>
                    </a:moveTo>
                    <a:lnTo>
                      <a:pt x="86" y="0"/>
                    </a:lnTo>
                    <a:cubicBezTo>
                      <a:pt x="58" y="199"/>
                      <a:pt x="29" y="398"/>
                      <a:pt x="1" y="626"/>
                    </a:cubicBezTo>
                    <a:cubicBezTo>
                      <a:pt x="58" y="398"/>
                      <a:pt x="58" y="228"/>
                      <a:pt x="86" y="0"/>
                    </a:cubicBezTo>
                    <a:close/>
                  </a:path>
                </a:pathLst>
              </a:custGeom>
              <a:solidFill>
                <a:srgbClr val="3B4063"/>
              </a:solidFill>
              <a:ln>
                <a:noFill/>
              </a:ln>
            </p:spPr>
            <p:txBody>
              <a:bodyPr spcFirstLastPara="1" wrap="square" lIns="121900" tIns="121900" rIns="121900" bIns="121900" anchor="ctr" anchorCtr="0">
                <a:noAutofit/>
              </a:bodyPr>
              <a:lstStyle/>
              <a:p>
                <a:endParaRPr sz="2400"/>
              </a:p>
            </p:txBody>
          </p:sp>
          <p:sp>
            <p:nvSpPr>
              <p:cNvPr id="35" name="Google Shape;365;p45">
                <a:extLst>
                  <a:ext uri="{FF2B5EF4-FFF2-40B4-BE49-F238E27FC236}">
                    <a16:creationId xmlns:a16="http://schemas.microsoft.com/office/drawing/2014/main" id="{9C45DAC9-05D7-4209-842D-D649DC21FC5E}"/>
                  </a:ext>
                </a:extLst>
              </p:cNvPr>
              <p:cNvSpPr/>
              <p:nvPr/>
            </p:nvSpPr>
            <p:spPr>
              <a:xfrm>
                <a:off x="7318134" y="3097252"/>
                <a:ext cx="511152" cy="370418"/>
              </a:xfrm>
              <a:custGeom>
                <a:avLst/>
                <a:gdLst/>
                <a:ahLst/>
                <a:cxnLst/>
                <a:rect l="l" t="t" r="r" b="b"/>
                <a:pathLst>
                  <a:path w="6712" h="4864" extrusionOk="0">
                    <a:moveTo>
                      <a:pt x="6256" y="1"/>
                    </a:moveTo>
                    <a:lnTo>
                      <a:pt x="0" y="3612"/>
                    </a:lnTo>
                    <a:cubicBezTo>
                      <a:pt x="228" y="4039"/>
                      <a:pt x="512" y="4466"/>
                      <a:pt x="825" y="4864"/>
                    </a:cubicBezTo>
                    <a:cubicBezTo>
                      <a:pt x="711" y="4693"/>
                      <a:pt x="569" y="4551"/>
                      <a:pt x="484" y="4352"/>
                    </a:cubicBezTo>
                    <a:lnTo>
                      <a:pt x="6711" y="769"/>
                    </a:lnTo>
                    <a:lnTo>
                      <a:pt x="6711" y="1"/>
                    </a:lnTo>
                    <a:close/>
                  </a:path>
                </a:pathLst>
              </a:custGeom>
              <a:solidFill>
                <a:srgbClr val="3B4063"/>
              </a:solidFill>
              <a:ln>
                <a:noFill/>
              </a:ln>
            </p:spPr>
            <p:txBody>
              <a:bodyPr spcFirstLastPara="1" wrap="square" lIns="121900" tIns="121900" rIns="121900" bIns="121900" anchor="ctr" anchorCtr="0">
                <a:noAutofit/>
              </a:bodyPr>
              <a:lstStyle/>
              <a:p>
                <a:endParaRPr sz="2400"/>
              </a:p>
            </p:txBody>
          </p:sp>
          <p:sp>
            <p:nvSpPr>
              <p:cNvPr id="36" name="Google Shape;366;p45">
                <a:extLst>
                  <a:ext uri="{FF2B5EF4-FFF2-40B4-BE49-F238E27FC236}">
                    <a16:creationId xmlns:a16="http://schemas.microsoft.com/office/drawing/2014/main" id="{B4A4BD2F-52CB-4E2D-88AC-0F0487A662C2}"/>
                  </a:ext>
                </a:extLst>
              </p:cNvPr>
              <p:cNvSpPr/>
              <p:nvPr/>
            </p:nvSpPr>
            <p:spPr>
              <a:xfrm>
                <a:off x="7218523" y="3097252"/>
                <a:ext cx="322745" cy="160382"/>
              </a:xfrm>
              <a:custGeom>
                <a:avLst/>
                <a:gdLst/>
                <a:ahLst/>
                <a:cxnLst/>
                <a:rect l="l" t="t" r="r" b="b"/>
                <a:pathLst>
                  <a:path w="4238" h="2106" extrusionOk="0">
                    <a:moveTo>
                      <a:pt x="0" y="1"/>
                    </a:moveTo>
                    <a:cubicBezTo>
                      <a:pt x="114" y="740"/>
                      <a:pt x="313" y="1423"/>
                      <a:pt x="597" y="2105"/>
                    </a:cubicBezTo>
                    <a:lnTo>
                      <a:pt x="4237" y="1"/>
                    </a:ln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37" name="Google Shape;367;p45">
                <a:extLst>
                  <a:ext uri="{FF2B5EF4-FFF2-40B4-BE49-F238E27FC236}">
                    <a16:creationId xmlns:a16="http://schemas.microsoft.com/office/drawing/2014/main" id="{36B95075-F65D-4BD6-B395-A3C09067D5E2}"/>
                  </a:ext>
                </a:extLst>
              </p:cNvPr>
              <p:cNvSpPr/>
              <p:nvPr/>
            </p:nvSpPr>
            <p:spPr>
              <a:xfrm>
                <a:off x="7263987" y="3259691"/>
                <a:ext cx="54222" cy="110501"/>
              </a:xfrm>
              <a:custGeom>
                <a:avLst/>
                <a:gdLst/>
                <a:ahLst/>
                <a:cxnLst/>
                <a:rect l="l" t="t" r="r" b="b"/>
                <a:pathLst>
                  <a:path w="712" h="1451" extrusionOk="0">
                    <a:moveTo>
                      <a:pt x="0" y="1"/>
                    </a:moveTo>
                    <a:cubicBezTo>
                      <a:pt x="199" y="513"/>
                      <a:pt x="427" y="996"/>
                      <a:pt x="711" y="1451"/>
                    </a:cubicBezTo>
                    <a:cubicBezTo>
                      <a:pt x="427" y="996"/>
                      <a:pt x="199" y="513"/>
                      <a:pt x="0" y="1"/>
                    </a:cubicBezTo>
                    <a:close/>
                  </a:path>
                </a:pathLst>
              </a:custGeom>
              <a:solidFill>
                <a:srgbClr val="3B4063"/>
              </a:solidFill>
              <a:ln>
                <a:noFill/>
              </a:ln>
            </p:spPr>
            <p:txBody>
              <a:bodyPr spcFirstLastPara="1" wrap="square" lIns="121900" tIns="121900" rIns="121900" bIns="121900" anchor="ctr" anchorCtr="0">
                <a:noAutofit/>
              </a:bodyPr>
              <a:lstStyle/>
              <a:p>
                <a:endParaRPr sz="2400"/>
              </a:p>
            </p:txBody>
          </p:sp>
          <p:sp>
            <p:nvSpPr>
              <p:cNvPr id="38" name="Google Shape;368;p45">
                <a:extLst>
                  <a:ext uri="{FF2B5EF4-FFF2-40B4-BE49-F238E27FC236}">
                    <a16:creationId xmlns:a16="http://schemas.microsoft.com/office/drawing/2014/main" id="{FA138B6F-EC8C-436C-8563-A8BCBA57967D}"/>
                  </a:ext>
                </a:extLst>
              </p:cNvPr>
              <p:cNvSpPr/>
              <p:nvPr/>
            </p:nvSpPr>
            <p:spPr>
              <a:xfrm>
                <a:off x="7211973" y="3049655"/>
                <a:ext cx="6625" cy="47673"/>
              </a:xfrm>
              <a:custGeom>
                <a:avLst/>
                <a:gdLst/>
                <a:ahLst/>
                <a:cxnLst/>
                <a:rect l="l" t="t" r="r" b="b"/>
                <a:pathLst>
                  <a:path w="87" h="626" extrusionOk="0">
                    <a:moveTo>
                      <a:pt x="1" y="0"/>
                    </a:moveTo>
                    <a:lnTo>
                      <a:pt x="1" y="0"/>
                    </a:lnTo>
                    <a:cubicBezTo>
                      <a:pt x="29" y="228"/>
                      <a:pt x="58" y="427"/>
                      <a:pt x="86" y="626"/>
                    </a:cubicBezTo>
                    <a:cubicBezTo>
                      <a:pt x="58" y="427"/>
                      <a:pt x="58" y="228"/>
                      <a:pt x="1" y="0"/>
                    </a:cubicBezTo>
                    <a:close/>
                  </a:path>
                </a:pathLst>
              </a:custGeom>
              <a:solidFill>
                <a:srgbClr val="3B4063"/>
              </a:solidFill>
              <a:ln>
                <a:noFill/>
              </a:ln>
            </p:spPr>
            <p:txBody>
              <a:bodyPr spcFirstLastPara="1" wrap="square" lIns="121900" tIns="121900" rIns="121900" bIns="121900" anchor="ctr" anchorCtr="0">
                <a:noAutofit/>
              </a:bodyPr>
              <a:lstStyle/>
              <a:p>
                <a:endParaRPr sz="2400"/>
              </a:p>
            </p:txBody>
          </p:sp>
          <p:sp>
            <p:nvSpPr>
              <p:cNvPr id="39" name="Google Shape;369;p45">
                <a:extLst>
                  <a:ext uri="{FF2B5EF4-FFF2-40B4-BE49-F238E27FC236}">
                    <a16:creationId xmlns:a16="http://schemas.microsoft.com/office/drawing/2014/main" id="{B77ECB4F-5D2D-4AE5-94CE-9CE6FB09BCD0}"/>
                  </a:ext>
                </a:extLst>
              </p:cNvPr>
              <p:cNvSpPr/>
              <p:nvPr/>
            </p:nvSpPr>
            <p:spPr>
              <a:xfrm>
                <a:off x="8249286" y="2482221"/>
                <a:ext cx="509020" cy="335767"/>
              </a:xfrm>
              <a:custGeom>
                <a:avLst/>
                <a:gdLst/>
                <a:ahLst/>
                <a:cxnLst/>
                <a:rect l="l" t="t" r="r" b="b"/>
                <a:pathLst>
                  <a:path w="6684" h="4409" extrusionOk="0">
                    <a:moveTo>
                      <a:pt x="6200" y="1"/>
                    </a:moveTo>
                    <a:lnTo>
                      <a:pt x="1" y="3584"/>
                    </a:lnTo>
                    <a:lnTo>
                      <a:pt x="1" y="4409"/>
                    </a:lnTo>
                    <a:lnTo>
                      <a:pt x="371" y="4409"/>
                    </a:lnTo>
                    <a:lnTo>
                      <a:pt x="6684" y="769"/>
                    </a:lnTo>
                    <a:cubicBezTo>
                      <a:pt x="6541" y="513"/>
                      <a:pt x="6371" y="257"/>
                      <a:pt x="6200" y="1"/>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40" name="Google Shape;370;p45">
                <a:extLst>
                  <a:ext uri="{FF2B5EF4-FFF2-40B4-BE49-F238E27FC236}">
                    <a16:creationId xmlns:a16="http://schemas.microsoft.com/office/drawing/2014/main" id="{F18C909A-D2E0-4F17-8DE3-453FA500A161}"/>
                  </a:ext>
                </a:extLst>
              </p:cNvPr>
              <p:cNvSpPr/>
              <p:nvPr/>
            </p:nvSpPr>
            <p:spPr>
              <a:xfrm>
                <a:off x="8275331" y="3099460"/>
                <a:ext cx="515493" cy="279413"/>
              </a:xfrm>
              <a:custGeom>
                <a:avLst/>
                <a:gdLst/>
                <a:ahLst/>
                <a:cxnLst/>
                <a:rect l="l" t="t" r="r" b="b"/>
                <a:pathLst>
                  <a:path w="6769" h="3669" extrusionOk="0">
                    <a:moveTo>
                      <a:pt x="0" y="0"/>
                    </a:moveTo>
                    <a:lnTo>
                      <a:pt x="6342" y="3669"/>
                    </a:lnTo>
                    <a:cubicBezTo>
                      <a:pt x="6484" y="3413"/>
                      <a:pt x="6626" y="3128"/>
                      <a:pt x="6768" y="2872"/>
                    </a:cubicBezTo>
                    <a:lnTo>
                      <a:pt x="1792" y="0"/>
                    </a:ln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41" name="Google Shape;371;p45">
                <a:extLst>
                  <a:ext uri="{FF2B5EF4-FFF2-40B4-BE49-F238E27FC236}">
                    <a16:creationId xmlns:a16="http://schemas.microsoft.com/office/drawing/2014/main" id="{90F944F5-7C1D-447A-828A-277FAF965B14}"/>
                  </a:ext>
                </a:extLst>
              </p:cNvPr>
              <p:cNvSpPr/>
              <p:nvPr/>
            </p:nvSpPr>
            <p:spPr>
              <a:xfrm>
                <a:off x="7285615" y="2545049"/>
                <a:ext cx="506812" cy="275148"/>
              </a:xfrm>
              <a:custGeom>
                <a:avLst/>
                <a:gdLst/>
                <a:ahLst/>
                <a:cxnLst/>
                <a:rect l="l" t="t" r="r" b="b"/>
                <a:pathLst>
                  <a:path w="6655" h="3613" extrusionOk="0">
                    <a:moveTo>
                      <a:pt x="427" y="1"/>
                    </a:moveTo>
                    <a:cubicBezTo>
                      <a:pt x="285" y="257"/>
                      <a:pt x="143" y="512"/>
                      <a:pt x="1" y="797"/>
                    </a:cubicBezTo>
                    <a:lnTo>
                      <a:pt x="4892" y="3612"/>
                    </a:lnTo>
                    <a:lnTo>
                      <a:pt x="6655" y="3612"/>
                    </a:lnTo>
                    <a:lnTo>
                      <a:pt x="427" y="1"/>
                    </a:ln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42" name="Google Shape;372;p45">
                <a:extLst>
                  <a:ext uri="{FF2B5EF4-FFF2-40B4-BE49-F238E27FC236}">
                    <a16:creationId xmlns:a16="http://schemas.microsoft.com/office/drawing/2014/main" id="{786A17C8-947E-46AF-A2DC-1DF01BE71C9A}"/>
                  </a:ext>
                </a:extLst>
              </p:cNvPr>
              <p:cNvSpPr/>
              <p:nvPr/>
            </p:nvSpPr>
            <p:spPr>
              <a:xfrm>
                <a:off x="7318134" y="3097252"/>
                <a:ext cx="511152" cy="331427"/>
              </a:xfrm>
              <a:custGeom>
                <a:avLst/>
                <a:gdLst/>
                <a:ahLst/>
                <a:cxnLst/>
                <a:rect l="l" t="t" r="r" b="b"/>
                <a:pathLst>
                  <a:path w="6712" h="4352" extrusionOk="0">
                    <a:moveTo>
                      <a:pt x="6228" y="1"/>
                    </a:moveTo>
                    <a:lnTo>
                      <a:pt x="0" y="3612"/>
                    </a:lnTo>
                    <a:cubicBezTo>
                      <a:pt x="142" y="3868"/>
                      <a:pt x="284" y="4124"/>
                      <a:pt x="455" y="4352"/>
                    </a:cubicBezTo>
                    <a:lnTo>
                      <a:pt x="6711" y="769"/>
                    </a:lnTo>
                    <a:lnTo>
                      <a:pt x="6711" y="1"/>
                    </a:ln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43" name="Google Shape;373;p45">
                <a:extLst>
                  <a:ext uri="{FF2B5EF4-FFF2-40B4-BE49-F238E27FC236}">
                    <a16:creationId xmlns:a16="http://schemas.microsoft.com/office/drawing/2014/main" id="{F4B877A3-A328-4A12-994D-D7252AFD8737}"/>
                  </a:ext>
                </a:extLst>
              </p:cNvPr>
              <p:cNvSpPr/>
              <p:nvPr/>
            </p:nvSpPr>
            <p:spPr>
              <a:xfrm>
                <a:off x="7205500" y="2126575"/>
                <a:ext cx="1667566" cy="1664291"/>
              </a:xfrm>
              <a:custGeom>
                <a:avLst/>
                <a:gdLst/>
                <a:ahLst/>
                <a:cxnLst/>
                <a:rect l="l" t="t" r="r" b="b"/>
                <a:pathLst>
                  <a:path w="21897" h="21854" extrusionOk="0">
                    <a:moveTo>
                      <a:pt x="10938" y="0"/>
                    </a:moveTo>
                    <a:cubicBezTo>
                      <a:pt x="10330" y="0"/>
                      <a:pt x="9726" y="50"/>
                      <a:pt x="9129" y="149"/>
                    </a:cubicBezTo>
                    <a:lnTo>
                      <a:pt x="9129" y="9733"/>
                    </a:lnTo>
                    <a:lnTo>
                      <a:pt x="86" y="9733"/>
                    </a:lnTo>
                    <a:cubicBezTo>
                      <a:pt x="0" y="10529"/>
                      <a:pt x="0" y="11325"/>
                      <a:pt x="86" y="12121"/>
                    </a:cubicBezTo>
                    <a:lnTo>
                      <a:pt x="9129" y="12121"/>
                    </a:lnTo>
                    <a:lnTo>
                      <a:pt x="9129" y="21705"/>
                    </a:lnTo>
                    <a:cubicBezTo>
                      <a:pt x="9726" y="21804"/>
                      <a:pt x="10330" y="21854"/>
                      <a:pt x="10938" y="21854"/>
                    </a:cubicBezTo>
                    <a:cubicBezTo>
                      <a:pt x="11546" y="21854"/>
                      <a:pt x="12157" y="21804"/>
                      <a:pt x="12768" y="21705"/>
                    </a:cubicBezTo>
                    <a:lnTo>
                      <a:pt x="12768" y="12121"/>
                    </a:lnTo>
                    <a:lnTo>
                      <a:pt x="21811" y="12121"/>
                    </a:lnTo>
                    <a:cubicBezTo>
                      <a:pt x="21897" y="11325"/>
                      <a:pt x="21897" y="10529"/>
                      <a:pt x="21811" y="9733"/>
                    </a:cubicBezTo>
                    <a:lnTo>
                      <a:pt x="12768" y="9733"/>
                    </a:lnTo>
                    <a:lnTo>
                      <a:pt x="12768" y="149"/>
                    </a:lnTo>
                    <a:cubicBezTo>
                      <a:pt x="12157" y="50"/>
                      <a:pt x="11546" y="0"/>
                      <a:pt x="10938"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grpSp>
        <p:sp>
          <p:nvSpPr>
            <p:cNvPr id="17" name="Google Shape;374;p45">
              <a:extLst>
                <a:ext uri="{FF2B5EF4-FFF2-40B4-BE49-F238E27FC236}">
                  <a16:creationId xmlns:a16="http://schemas.microsoft.com/office/drawing/2014/main" id="{F4FD93CF-449A-458E-A4E0-C78E3FA699B5}"/>
                </a:ext>
              </a:extLst>
            </p:cNvPr>
            <p:cNvSpPr/>
            <p:nvPr/>
          </p:nvSpPr>
          <p:spPr>
            <a:xfrm>
              <a:off x="477986" y="1736341"/>
              <a:ext cx="1631222" cy="645446"/>
            </a:xfrm>
            <a:custGeom>
              <a:avLst/>
              <a:gdLst/>
              <a:ahLst/>
              <a:cxnLst/>
              <a:rect l="l" t="t" r="r" b="b"/>
              <a:pathLst>
                <a:path w="40722" h="16113" extrusionOk="0">
                  <a:moveTo>
                    <a:pt x="21059" y="0"/>
                  </a:moveTo>
                  <a:cubicBezTo>
                    <a:pt x="17203" y="0"/>
                    <a:pt x="13624" y="2211"/>
                    <a:pt x="11916" y="5733"/>
                  </a:cubicBezTo>
                  <a:cubicBezTo>
                    <a:pt x="11119" y="5505"/>
                    <a:pt x="10323" y="5363"/>
                    <a:pt x="9527" y="5363"/>
                  </a:cubicBezTo>
                  <a:cubicBezTo>
                    <a:pt x="3953" y="5391"/>
                    <a:pt x="1" y="10794"/>
                    <a:pt x="1735" y="16112"/>
                  </a:cubicBezTo>
                  <a:lnTo>
                    <a:pt x="38930" y="16112"/>
                  </a:lnTo>
                  <a:cubicBezTo>
                    <a:pt x="40722" y="11847"/>
                    <a:pt x="37594" y="7098"/>
                    <a:pt x="32987" y="7098"/>
                  </a:cubicBezTo>
                  <a:cubicBezTo>
                    <a:pt x="32276" y="7098"/>
                    <a:pt x="31594" y="7211"/>
                    <a:pt x="30940" y="7439"/>
                  </a:cubicBezTo>
                  <a:cubicBezTo>
                    <a:pt x="29774" y="3344"/>
                    <a:pt x="26219" y="415"/>
                    <a:pt x="22011" y="45"/>
                  </a:cubicBezTo>
                  <a:cubicBezTo>
                    <a:pt x="21692" y="15"/>
                    <a:pt x="21374" y="0"/>
                    <a:pt x="21059"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8" name="Google Shape;375;p45">
              <a:extLst>
                <a:ext uri="{FF2B5EF4-FFF2-40B4-BE49-F238E27FC236}">
                  <a16:creationId xmlns:a16="http://schemas.microsoft.com/office/drawing/2014/main" id="{F24895F5-2627-478F-913B-E7BB199120E7}"/>
                </a:ext>
              </a:extLst>
            </p:cNvPr>
            <p:cNvSpPr/>
            <p:nvPr/>
          </p:nvSpPr>
          <p:spPr>
            <a:xfrm>
              <a:off x="2686710" y="3615133"/>
              <a:ext cx="848545" cy="335755"/>
            </a:xfrm>
            <a:custGeom>
              <a:avLst/>
              <a:gdLst/>
              <a:ahLst/>
              <a:cxnLst/>
              <a:rect l="l" t="t" r="r" b="b"/>
              <a:pathLst>
                <a:path w="40722" h="16113" extrusionOk="0">
                  <a:moveTo>
                    <a:pt x="21059" y="0"/>
                  </a:moveTo>
                  <a:cubicBezTo>
                    <a:pt x="17203" y="0"/>
                    <a:pt x="13624" y="2211"/>
                    <a:pt x="11916" y="5733"/>
                  </a:cubicBezTo>
                  <a:cubicBezTo>
                    <a:pt x="11119" y="5505"/>
                    <a:pt x="10323" y="5363"/>
                    <a:pt x="9527" y="5363"/>
                  </a:cubicBezTo>
                  <a:cubicBezTo>
                    <a:pt x="3953" y="5391"/>
                    <a:pt x="1" y="10794"/>
                    <a:pt x="1735" y="16112"/>
                  </a:cubicBezTo>
                  <a:lnTo>
                    <a:pt x="38930" y="16112"/>
                  </a:lnTo>
                  <a:cubicBezTo>
                    <a:pt x="40722" y="11847"/>
                    <a:pt x="37594" y="7098"/>
                    <a:pt x="32987" y="7098"/>
                  </a:cubicBezTo>
                  <a:cubicBezTo>
                    <a:pt x="32276" y="7098"/>
                    <a:pt x="31594" y="7211"/>
                    <a:pt x="30940" y="7439"/>
                  </a:cubicBezTo>
                  <a:cubicBezTo>
                    <a:pt x="29774" y="3344"/>
                    <a:pt x="26219" y="415"/>
                    <a:pt x="22011" y="45"/>
                  </a:cubicBezTo>
                  <a:cubicBezTo>
                    <a:pt x="21692" y="15"/>
                    <a:pt x="21374" y="0"/>
                    <a:pt x="21059"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grpSp>
    </p:spTree>
    <p:extLst>
      <p:ext uri="{BB962C8B-B14F-4D97-AF65-F5344CB8AC3E}">
        <p14:creationId xmlns:p14="http://schemas.microsoft.com/office/powerpoint/2010/main" val="206199221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330"/>
        <p:cNvGrpSpPr/>
        <p:nvPr/>
      </p:nvGrpSpPr>
      <p:grpSpPr>
        <a:xfrm>
          <a:off x="0" y="0"/>
          <a:ext cx="0" cy="0"/>
          <a:chOff x="0" y="0"/>
          <a:chExt cx="0" cy="0"/>
        </a:xfrm>
      </p:grpSpPr>
      <p:grpSp>
        <p:nvGrpSpPr>
          <p:cNvPr id="346" name="Google Shape;346;p45"/>
          <p:cNvGrpSpPr/>
          <p:nvPr/>
        </p:nvGrpSpPr>
        <p:grpSpPr>
          <a:xfrm>
            <a:off x="10789024" y="5745974"/>
            <a:ext cx="1402976" cy="1034429"/>
            <a:chOff x="477986" y="1736341"/>
            <a:chExt cx="3057268" cy="2607287"/>
          </a:xfrm>
        </p:grpSpPr>
        <p:sp>
          <p:nvSpPr>
            <p:cNvPr id="347" name="Google Shape;347;p45"/>
            <p:cNvSpPr/>
            <p:nvPr/>
          </p:nvSpPr>
          <p:spPr>
            <a:xfrm>
              <a:off x="656957" y="3839814"/>
              <a:ext cx="1273275" cy="503813"/>
            </a:xfrm>
            <a:custGeom>
              <a:avLst/>
              <a:gdLst/>
              <a:ahLst/>
              <a:cxnLst/>
              <a:rect l="l" t="t" r="r" b="b"/>
              <a:pathLst>
                <a:path w="40722" h="16113" extrusionOk="0">
                  <a:moveTo>
                    <a:pt x="21059" y="0"/>
                  </a:moveTo>
                  <a:cubicBezTo>
                    <a:pt x="17203" y="0"/>
                    <a:pt x="13624" y="2211"/>
                    <a:pt x="11916" y="5733"/>
                  </a:cubicBezTo>
                  <a:cubicBezTo>
                    <a:pt x="11119" y="5505"/>
                    <a:pt x="10323" y="5363"/>
                    <a:pt x="9527" y="5363"/>
                  </a:cubicBezTo>
                  <a:cubicBezTo>
                    <a:pt x="3953" y="5391"/>
                    <a:pt x="1" y="10794"/>
                    <a:pt x="1735" y="16112"/>
                  </a:cubicBezTo>
                  <a:lnTo>
                    <a:pt x="38930" y="16112"/>
                  </a:lnTo>
                  <a:cubicBezTo>
                    <a:pt x="40722" y="11847"/>
                    <a:pt x="37594" y="7098"/>
                    <a:pt x="32987" y="7098"/>
                  </a:cubicBezTo>
                  <a:cubicBezTo>
                    <a:pt x="32276" y="7098"/>
                    <a:pt x="31594" y="7211"/>
                    <a:pt x="30940" y="7439"/>
                  </a:cubicBezTo>
                  <a:cubicBezTo>
                    <a:pt x="29774" y="3344"/>
                    <a:pt x="26219" y="415"/>
                    <a:pt x="22011" y="45"/>
                  </a:cubicBezTo>
                  <a:cubicBezTo>
                    <a:pt x="21692" y="15"/>
                    <a:pt x="21374" y="0"/>
                    <a:pt x="21059"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grpSp>
          <p:nvGrpSpPr>
            <p:cNvPr id="348" name="Google Shape;348;p45"/>
            <p:cNvGrpSpPr/>
            <p:nvPr/>
          </p:nvGrpSpPr>
          <p:grpSpPr>
            <a:xfrm>
              <a:off x="1432771" y="2088715"/>
              <a:ext cx="1900692" cy="1896959"/>
              <a:chOff x="7205500" y="2126575"/>
              <a:chExt cx="1667566" cy="1664291"/>
            </a:xfrm>
          </p:grpSpPr>
          <p:sp>
            <p:nvSpPr>
              <p:cNvPr id="349" name="Google Shape;349;p45"/>
              <p:cNvSpPr/>
              <p:nvPr/>
            </p:nvSpPr>
            <p:spPr>
              <a:xfrm>
                <a:off x="7387435" y="2137922"/>
                <a:ext cx="513285" cy="556617"/>
              </a:xfrm>
              <a:custGeom>
                <a:avLst/>
                <a:gdLst/>
                <a:ahLst/>
                <a:cxnLst/>
                <a:rect l="l" t="t" r="r" b="b"/>
                <a:pathLst>
                  <a:path w="6740" h="7309" extrusionOk="0">
                    <a:moveTo>
                      <a:pt x="6740" y="0"/>
                    </a:moveTo>
                    <a:cubicBezTo>
                      <a:pt x="6653" y="15"/>
                      <a:pt x="6568" y="31"/>
                      <a:pt x="6482" y="48"/>
                    </a:cubicBezTo>
                    <a:lnTo>
                      <a:pt x="6482" y="48"/>
                    </a:lnTo>
                    <a:cubicBezTo>
                      <a:pt x="6568" y="32"/>
                      <a:pt x="6654" y="16"/>
                      <a:pt x="6740" y="0"/>
                    </a:cubicBezTo>
                    <a:close/>
                    <a:moveTo>
                      <a:pt x="6482" y="48"/>
                    </a:moveTo>
                    <a:cubicBezTo>
                      <a:pt x="6255" y="91"/>
                      <a:pt x="6028" y="138"/>
                      <a:pt x="5801" y="200"/>
                    </a:cubicBezTo>
                    <a:lnTo>
                      <a:pt x="5801" y="204"/>
                    </a:lnTo>
                    <a:lnTo>
                      <a:pt x="5801" y="204"/>
                    </a:lnTo>
                    <a:cubicBezTo>
                      <a:pt x="6026" y="145"/>
                      <a:pt x="6253" y="93"/>
                      <a:pt x="6482" y="48"/>
                    </a:cubicBezTo>
                    <a:close/>
                    <a:moveTo>
                      <a:pt x="5801" y="204"/>
                    </a:moveTo>
                    <a:lnTo>
                      <a:pt x="5801" y="204"/>
                    </a:lnTo>
                    <a:cubicBezTo>
                      <a:pt x="3527" y="799"/>
                      <a:pt x="1477" y="2104"/>
                      <a:pt x="0" y="3982"/>
                    </a:cubicBezTo>
                    <a:lnTo>
                      <a:pt x="5801" y="7309"/>
                    </a:lnTo>
                    <a:lnTo>
                      <a:pt x="5801" y="204"/>
                    </a:ln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350" name="Google Shape;350;p45"/>
              <p:cNvSpPr/>
              <p:nvPr/>
            </p:nvSpPr>
            <p:spPr>
              <a:xfrm>
                <a:off x="7318134" y="2441097"/>
                <a:ext cx="69377" cy="101895"/>
              </a:xfrm>
              <a:custGeom>
                <a:avLst/>
                <a:gdLst/>
                <a:ahLst/>
                <a:cxnLst/>
                <a:rect l="l" t="t" r="r" b="b"/>
                <a:pathLst>
                  <a:path w="911" h="1338" extrusionOk="0">
                    <a:moveTo>
                      <a:pt x="910" y="1"/>
                    </a:moveTo>
                    <a:cubicBezTo>
                      <a:pt x="569" y="427"/>
                      <a:pt x="256" y="882"/>
                      <a:pt x="0" y="1337"/>
                    </a:cubicBezTo>
                    <a:cubicBezTo>
                      <a:pt x="256" y="882"/>
                      <a:pt x="569" y="427"/>
                      <a:pt x="910" y="1"/>
                    </a:cubicBezTo>
                    <a:close/>
                  </a:path>
                </a:pathLst>
              </a:custGeom>
              <a:solidFill>
                <a:srgbClr val="3B4063"/>
              </a:solidFill>
              <a:ln>
                <a:noFill/>
              </a:ln>
            </p:spPr>
            <p:txBody>
              <a:bodyPr spcFirstLastPara="1" wrap="square" lIns="121900" tIns="121900" rIns="121900" bIns="121900" anchor="ctr" anchorCtr="0">
                <a:noAutofit/>
              </a:bodyPr>
              <a:lstStyle/>
              <a:p>
                <a:endParaRPr sz="2400"/>
              </a:p>
            </p:txBody>
          </p:sp>
          <p:sp>
            <p:nvSpPr>
              <p:cNvPr id="351" name="Google Shape;351;p45"/>
              <p:cNvSpPr/>
              <p:nvPr/>
            </p:nvSpPr>
            <p:spPr>
              <a:xfrm>
                <a:off x="7266120" y="2607877"/>
                <a:ext cx="17363" cy="41200"/>
              </a:xfrm>
              <a:custGeom>
                <a:avLst/>
                <a:gdLst/>
                <a:ahLst/>
                <a:cxnLst/>
                <a:rect l="l" t="t" r="r" b="b"/>
                <a:pathLst>
                  <a:path w="228" h="541" extrusionOk="0">
                    <a:moveTo>
                      <a:pt x="228" y="1"/>
                    </a:moveTo>
                    <a:cubicBezTo>
                      <a:pt x="171" y="171"/>
                      <a:pt x="86" y="342"/>
                      <a:pt x="1" y="541"/>
                    </a:cubicBezTo>
                    <a:cubicBezTo>
                      <a:pt x="86" y="370"/>
                      <a:pt x="171" y="171"/>
                      <a:pt x="228" y="1"/>
                    </a:cubicBezTo>
                    <a:close/>
                  </a:path>
                </a:pathLst>
              </a:custGeom>
              <a:solidFill>
                <a:srgbClr val="3B4063"/>
              </a:solidFill>
              <a:ln>
                <a:noFill/>
              </a:ln>
            </p:spPr>
            <p:txBody>
              <a:bodyPr spcFirstLastPara="1" wrap="square" lIns="121900" tIns="121900" rIns="121900" bIns="121900" anchor="ctr" anchorCtr="0">
                <a:noAutofit/>
              </a:bodyPr>
              <a:lstStyle/>
              <a:p>
                <a:endParaRPr sz="2400"/>
              </a:p>
            </p:txBody>
          </p:sp>
          <p:sp>
            <p:nvSpPr>
              <p:cNvPr id="352" name="Google Shape;352;p45"/>
              <p:cNvSpPr/>
              <p:nvPr/>
            </p:nvSpPr>
            <p:spPr>
              <a:xfrm>
                <a:off x="8177852" y="2137922"/>
                <a:ext cx="71510" cy="15231"/>
              </a:xfrm>
              <a:custGeom>
                <a:avLst/>
                <a:gdLst/>
                <a:ahLst/>
                <a:cxnLst/>
                <a:rect l="l" t="t" r="r" b="b"/>
                <a:pathLst>
                  <a:path w="939" h="200" extrusionOk="0">
                    <a:moveTo>
                      <a:pt x="0" y="0"/>
                    </a:moveTo>
                    <a:cubicBezTo>
                      <a:pt x="313" y="57"/>
                      <a:pt x="626" y="114"/>
                      <a:pt x="939" y="200"/>
                    </a:cubicBezTo>
                    <a:cubicBezTo>
                      <a:pt x="626" y="114"/>
                      <a:pt x="313" y="57"/>
                      <a:pt x="0" y="0"/>
                    </a:cubicBezTo>
                    <a:close/>
                  </a:path>
                </a:pathLst>
              </a:custGeom>
              <a:solidFill>
                <a:srgbClr val="3B4063"/>
              </a:solidFill>
              <a:ln>
                <a:noFill/>
              </a:ln>
            </p:spPr>
            <p:txBody>
              <a:bodyPr spcFirstLastPara="1" wrap="square" lIns="121900" tIns="121900" rIns="121900" bIns="121900" anchor="ctr" anchorCtr="0">
                <a:noAutofit/>
              </a:bodyPr>
              <a:lstStyle/>
              <a:p>
                <a:endParaRPr sz="2400"/>
              </a:p>
            </p:txBody>
          </p:sp>
          <p:sp>
            <p:nvSpPr>
              <p:cNvPr id="353" name="Google Shape;353;p45"/>
              <p:cNvSpPr/>
              <p:nvPr/>
            </p:nvSpPr>
            <p:spPr>
              <a:xfrm>
                <a:off x="7218523" y="2649001"/>
                <a:ext cx="342241" cy="171196"/>
              </a:xfrm>
              <a:custGeom>
                <a:avLst/>
                <a:gdLst/>
                <a:ahLst/>
                <a:cxnLst/>
                <a:rect l="l" t="t" r="r" b="b"/>
                <a:pathLst>
                  <a:path w="4494" h="2248" extrusionOk="0">
                    <a:moveTo>
                      <a:pt x="626" y="1"/>
                    </a:moveTo>
                    <a:cubicBezTo>
                      <a:pt x="341" y="711"/>
                      <a:pt x="142" y="1479"/>
                      <a:pt x="0" y="2247"/>
                    </a:cubicBezTo>
                    <a:lnTo>
                      <a:pt x="4493" y="2247"/>
                    </a:lnTo>
                    <a:lnTo>
                      <a:pt x="626" y="1"/>
                    </a:ln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354" name="Google Shape;354;p45"/>
              <p:cNvSpPr/>
              <p:nvPr/>
            </p:nvSpPr>
            <p:spPr>
              <a:xfrm>
                <a:off x="7285615" y="2545049"/>
                <a:ext cx="506812" cy="275148"/>
              </a:xfrm>
              <a:custGeom>
                <a:avLst/>
                <a:gdLst/>
                <a:ahLst/>
                <a:cxnLst/>
                <a:rect l="l" t="t" r="r" b="b"/>
                <a:pathLst>
                  <a:path w="6655" h="3613" extrusionOk="0">
                    <a:moveTo>
                      <a:pt x="427" y="1"/>
                    </a:moveTo>
                    <a:cubicBezTo>
                      <a:pt x="285" y="257"/>
                      <a:pt x="143" y="512"/>
                      <a:pt x="1" y="797"/>
                    </a:cubicBezTo>
                    <a:lnTo>
                      <a:pt x="4892" y="3612"/>
                    </a:lnTo>
                    <a:lnTo>
                      <a:pt x="6655" y="3612"/>
                    </a:lnTo>
                    <a:lnTo>
                      <a:pt x="427" y="1"/>
                    </a:lnTo>
                    <a:close/>
                  </a:path>
                </a:pathLst>
              </a:custGeom>
              <a:solidFill>
                <a:srgbClr val="3B4063"/>
              </a:solidFill>
              <a:ln>
                <a:noFill/>
              </a:ln>
            </p:spPr>
            <p:txBody>
              <a:bodyPr spcFirstLastPara="1" wrap="square" lIns="121900" tIns="121900" rIns="121900" bIns="121900" anchor="ctr" anchorCtr="0">
                <a:noAutofit/>
              </a:bodyPr>
              <a:lstStyle/>
              <a:p>
                <a:endParaRPr sz="2400"/>
              </a:p>
            </p:txBody>
          </p:sp>
          <p:sp>
            <p:nvSpPr>
              <p:cNvPr id="355" name="Google Shape;355;p45"/>
              <p:cNvSpPr/>
              <p:nvPr/>
            </p:nvSpPr>
            <p:spPr>
              <a:xfrm>
                <a:off x="8249286" y="2482221"/>
                <a:ext cx="563166" cy="335767"/>
              </a:xfrm>
              <a:custGeom>
                <a:avLst/>
                <a:gdLst/>
                <a:ahLst/>
                <a:cxnLst/>
                <a:rect l="l" t="t" r="r" b="b"/>
                <a:pathLst>
                  <a:path w="7395" h="4409" extrusionOk="0">
                    <a:moveTo>
                      <a:pt x="6200" y="1"/>
                    </a:moveTo>
                    <a:lnTo>
                      <a:pt x="1" y="3584"/>
                    </a:lnTo>
                    <a:lnTo>
                      <a:pt x="1" y="4409"/>
                    </a:lnTo>
                    <a:lnTo>
                      <a:pt x="371" y="4409"/>
                    </a:lnTo>
                    <a:lnTo>
                      <a:pt x="6682" y="769"/>
                    </a:lnTo>
                    <a:lnTo>
                      <a:pt x="6682" y="769"/>
                    </a:lnTo>
                    <a:cubicBezTo>
                      <a:pt x="6955" y="1243"/>
                      <a:pt x="7193" y="1734"/>
                      <a:pt x="7394" y="2247"/>
                    </a:cubicBezTo>
                    <a:cubicBezTo>
                      <a:pt x="7195" y="1736"/>
                      <a:pt x="6968" y="1252"/>
                      <a:pt x="6684" y="769"/>
                    </a:cubicBezTo>
                    <a:lnTo>
                      <a:pt x="6682" y="769"/>
                    </a:lnTo>
                    <a:lnTo>
                      <a:pt x="6682" y="769"/>
                    </a:lnTo>
                    <a:cubicBezTo>
                      <a:pt x="6532" y="509"/>
                      <a:pt x="6372" y="253"/>
                      <a:pt x="6200" y="1"/>
                    </a:cubicBezTo>
                    <a:close/>
                  </a:path>
                </a:pathLst>
              </a:custGeom>
              <a:solidFill>
                <a:srgbClr val="3B4063"/>
              </a:solidFill>
              <a:ln>
                <a:noFill/>
              </a:ln>
            </p:spPr>
            <p:txBody>
              <a:bodyPr spcFirstLastPara="1" wrap="square" lIns="121900" tIns="121900" rIns="121900" bIns="121900" anchor="ctr" anchorCtr="0">
                <a:noAutofit/>
              </a:bodyPr>
              <a:lstStyle/>
              <a:p>
                <a:endParaRPr sz="2400"/>
              </a:p>
            </p:txBody>
          </p:sp>
          <p:sp>
            <p:nvSpPr>
              <p:cNvPr id="356" name="Google Shape;356;p45"/>
              <p:cNvSpPr/>
              <p:nvPr/>
            </p:nvSpPr>
            <p:spPr>
              <a:xfrm>
                <a:off x="8526492" y="2653342"/>
                <a:ext cx="340108" cy="214452"/>
              </a:xfrm>
              <a:custGeom>
                <a:avLst/>
                <a:gdLst/>
                <a:ahLst/>
                <a:cxnLst/>
                <a:rect l="l" t="t" r="r" b="b"/>
                <a:pathLst>
                  <a:path w="4466" h="2816" extrusionOk="0">
                    <a:moveTo>
                      <a:pt x="3754" y="0"/>
                    </a:moveTo>
                    <a:lnTo>
                      <a:pt x="1" y="2190"/>
                    </a:lnTo>
                    <a:lnTo>
                      <a:pt x="4352" y="2190"/>
                    </a:lnTo>
                    <a:cubicBezTo>
                      <a:pt x="4408" y="2389"/>
                      <a:pt x="4437" y="2588"/>
                      <a:pt x="4465" y="2816"/>
                    </a:cubicBezTo>
                    <a:cubicBezTo>
                      <a:pt x="4352" y="1849"/>
                      <a:pt x="4124" y="910"/>
                      <a:pt x="3754"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357" name="Google Shape;357;p45"/>
              <p:cNvSpPr/>
              <p:nvPr/>
            </p:nvSpPr>
            <p:spPr>
              <a:xfrm>
                <a:off x="8249286" y="2153077"/>
                <a:ext cx="444060" cy="548011"/>
              </a:xfrm>
              <a:custGeom>
                <a:avLst/>
                <a:gdLst/>
                <a:ahLst/>
                <a:cxnLst/>
                <a:rect l="l" t="t" r="r" b="b"/>
                <a:pathLst>
                  <a:path w="5831" h="7196" extrusionOk="0">
                    <a:moveTo>
                      <a:pt x="1" y="1"/>
                    </a:moveTo>
                    <a:lnTo>
                      <a:pt x="1" y="7195"/>
                    </a:lnTo>
                    <a:lnTo>
                      <a:pt x="5830" y="3840"/>
                    </a:lnTo>
                    <a:cubicBezTo>
                      <a:pt x="4352" y="1963"/>
                      <a:pt x="2304" y="598"/>
                      <a:pt x="1" y="1"/>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358" name="Google Shape;358;p45"/>
              <p:cNvSpPr/>
              <p:nvPr/>
            </p:nvSpPr>
            <p:spPr>
              <a:xfrm>
                <a:off x="8693272" y="2443305"/>
                <a:ext cx="28254" cy="38991"/>
              </a:xfrm>
              <a:custGeom>
                <a:avLst/>
                <a:gdLst/>
                <a:ahLst/>
                <a:cxnLst/>
                <a:rect l="l" t="t" r="r" b="b"/>
                <a:pathLst>
                  <a:path w="371" h="512" extrusionOk="0">
                    <a:moveTo>
                      <a:pt x="0" y="0"/>
                    </a:moveTo>
                    <a:lnTo>
                      <a:pt x="0" y="0"/>
                    </a:lnTo>
                    <a:cubicBezTo>
                      <a:pt x="114" y="199"/>
                      <a:pt x="256" y="341"/>
                      <a:pt x="370" y="512"/>
                    </a:cubicBezTo>
                    <a:cubicBezTo>
                      <a:pt x="256" y="341"/>
                      <a:pt x="114" y="171"/>
                      <a:pt x="0" y="0"/>
                    </a:cubicBezTo>
                    <a:close/>
                  </a:path>
                </a:pathLst>
              </a:custGeom>
              <a:solidFill>
                <a:srgbClr val="3B4063"/>
              </a:solidFill>
              <a:ln>
                <a:noFill/>
              </a:ln>
            </p:spPr>
            <p:txBody>
              <a:bodyPr spcFirstLastPara="1" wrap="square" lIns="121900" tIns="121900" rIns="121900" bIns="121900" anchor="ctr" anchorCtr="0">
                <a:noAutofit/>
              </a:bodyPr>
              <a:lstStyle/>
              <a:p>
                <a:endParaRPr sz="2400"/>
              </a:p>
            </p:txBody>
          </p:sp>
          <p:sp>
            <p:nvSpPr>
              <p:cNvPr id="359" name="Google Shape;359;p45"/>
              <p:cNvSpPr/>
              <p:nvPr/>
            </p:nvSpPr>
            <p:spPr>
              <a:xfrm>
                <a:off x="7383094" y="3212094"/>
                <a:ext cx="446192" cy="552276"/>
              </a:xfrm>
              <a:custGeom>
                <a:avLst/>
                <a:gdLst/>
                <a:ahLst/>
                <a:cxnLst/>
                <a:rect l="l" t="t" r="r" b="b"/>
                <a:pathLst>
                  <a:path w="5859" h="7252" extrusionOk="0">
                    <a:moveTo>
                      <a:pt x="5858" y="0"/>
                    </a:moveTo>
                    <a:lnTo>
                      <a:pt x="0" y="3384"/>
                    </a:lnTo>
                    <a:cubicBezTo>
                      <a:pt x="1450" y="5261"/>
                      <a:pt x="3526" y="6626"/>
                      <a:pt x="5858" y="7251"/>
                    </a:cubicBezTo>
                    <a:lnTo>
                      <a:pt x="5858" y="0"/>
                    </a:ln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360" name="Google Shape;360;p45"/>
              <p:cNvSpPr/>
              <p:nvPr/>
            </p:nvSpPr>
            <p:spPr>
              <a:xfrm>
                <a:off x="8275331" y="3097252"/>
                <a:ext cx="534913" cy="385573"/>
              </a:xfrm>
              <a:custGeom>
                <a:avLst/>
                <a:gdLst/>
                <a:ahLst/>
                <a:cxnLst/>
                <a:rect l="l" t="t" r="r" b="b"/>
                <a:pathLst>
                  <a:path w="7024" h="5063" extrusionOk="0">
                    <a:moveTo>
                      <a:pt x="7024" y="2333"/>
                    </a:moveTo>
                    <a:cubicBezTo>
                      <a:pt x="6940" y="2529"/>
                      <a:pt x="6856" y="2698"/>
                      <a:pt x="6772" y="2893"/>
                    </a:cubicBezTo>
                    <a:lnTo>
                      <a:pt x="6772" y="2893"/>
                    </a:lnTo>
                    <a:cubicBezTo>
                      <a:pt x="6862" y="2709"/>
                      <a:pt x="6946" y="2522"/>
                      <a:pt x="7024" y="2333"/>
                    </a:cubicBezTo>
                    <a:close/>
                    <a:moveTo>
                      <a:pt x="0" y="1"/>
                    </a:moveTo>
                    <a:lnTo>
                      <a:pt x="6337" y="3695"/>
                    </a:lnTo>
                    <a:lnTo>
                      <a:pt x="6337" y="3695"/>
                    </a:lnTo>
                    <a:cubicBezTo>
                      <a:pt x="6492" y="3435"/>
                      <a:pt x="6636" y="3170"/>
                      <a:pt x="6768" y="2901"/>
                    </a:cubicBezTo>
                    <a:lnTo>
                      <a:pt x="6768" y="2901"/>
                    </a:lnTo>
                    <a:lnTo>
                      <a:pt x="6768" y="2901"/>
                    </a:lnTo>
                    <a:cubicBezTo>
                      <a:pt x="6769" y="2899"/>
                      <a:pt x="6770" y="2896"/>
                      <a:pt x="6772" y="2893"/>
                    </a:cubicBezTo>
                    <a:lnTo>
                      <a:pt x="6772" y="2893"/>
                    </a:lnTo>
                    <a:cubicBezTo>
                      <a:pt x="6770" y="2896"/>
                      <a:pt x="6769" y="2899"/>
                      <a:pt x="6768" y="2901"/>
                    </a:cubicBezTo>
                    <a:lnTo>
                      <a:pt x="6768" y="2901"/>
                    </a:lnTo>
                    <a:lnTo>
                      <a:pt x="1792" y="29"/>
                    </a:lnTo>
                    <a:lnTo>
                      <a:pt x="0" y="1"/>
                    </a:lnTo>
                    <a:close/>
                    <a:moveTo>
                      <a:pt x="6337" y="3695"/>
                    </a:moveTo>
                    <a:lnTo>
                      <a:pt x="6337" y="3695"/>
                    </a:lnTo>
                    <a:cubicBezTo>
                      <a:pt x="6282" y="3787"/>
                      <a:pt x="6226" y="3878"/>
                      <a:pt x="6169" y="3969"/>
                    </a:cubicBezTo>
                    <a:lnTo>
                      <a:pt x="6169" y="3969"/>
                    </a:lnTo>
                    <a:cubicBezTo>
                      <a:pt x="6227" y="3879"/>
                      <a:pt x="6285" y="3788"/>
                      <a:pt x="6342" y="3698"/>
                    </a:cubicBezTo>
                    <a:lnTo>
                      <a:pt x="6337" y="3695"/>
                    </a:lnTo>
                    <a:close/>
                    <a:moveTo>
                      <a:pt x="6169" y="3969"/>
                    </a:moveTo>
                    <a:lnTo>
                      <a:pt x="6169" y="3969"/>
                    </a:lnTo>
                    <a:cubicBezTo>
                      <a:pt x="5932" y="4334"/>
                      <a:pt x="5677" y="4698"/>
                      <a:pt x="5403" y="5063"/>
                    </a:cubicBezTo>
                    <a:cubicBezTo>
                      <a:pt x="5675" y="4708"/>
                      <a:pt x="5932" y="4343"/>
                      <a:pt x="6169" y="3969"/>
                    </a:cubicBezTo>
                    <a:close/>
                  </a:path>
                </a:pathLst>
              </a:custGeom>
              <a:solidFill>
                <a:srgbClr val="3B4063"/>
              </a:solidFill>
              <a:ln>
                <a:noFill/>
              </a:ln>
            </p:spPr>
            <p:txBody>
              <a:bodyPr spcFirstLastPara="1" wrap="square" lIns="121900" tIns="121900" rIns="121900" bIns="121900" anchor="ctr" anchorCtr="0">
                <a:noAutofit/>
              </a:bodyPr>
              <a:lstStyle/>
              <a:p>
                <a:endParaRPr sz="2400"/>
              </a:p>
            </p:txBody>
          </p:sp>
          <p:sp>
            <p:nvSpPr>
              <p:cNvPr id="361" name="Google Shape;361;p45"/>
              <p:cNvSpPr/>
              <p:nvPr/>
            </p:nvSpPr>
            <p:spPr>
              <a:xfrm>
                <a:off x="8506996" y="3049655"/>
                <a:ext cx="357395" cy="223134"/>
              </a:xfrm>
              <a:custGeom>
                <a:avLst/>
                <a:gdLst/>
                <a:ahLst/>
                <a:cxnLst/>
                <a:rect l="l" t="t" r="r" b="b"/>
                <a:pathLst>
                  <a:path w="4693" h="2930" extrusionOk="0">
                    <a:moveTo>
                      <a:pt x="4693" y="0"/>
                    </a:moveTo>
                    <a:cubicBezTo>
                      <a:pt x="4669" y="209"/>
                      <a:pt x="4640" y="418"/>
                      <a:pt x="4606" y="626"/>
                    </a:cubicBezTo>
                    <a:lnTo>
                      <a:pt x="4636" y="626"/>
                    </a:lnTo>
                    <a:cubicBezTo>
                      <a:pt x="4664" y="427"/>
                      <a:pt x="4693" y="228"/>
                      <a:pt x="4693" y="0"/>
                    </a:cubicBezTo>
                    <a:close/>
                    <a:moveTo>
                      <a:pt x="1" y="626"/>
                    </a:moveTo>
                    <a:lnTo>
                      <a:pt x="3954" y="2929"/>
                    </a:lnTo>
                    <a:cubicBezTo>
                      <a:pt x="4268" y="2188"/>
                      <a:pt x="4476" y="1411"/>
                      <a:pt x="4606" y="626"/>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362" name="Google Shape;362;p45"/>
              <p:cNvSpPr/>
              <p:nvPr/>
            </p:nvSpPr>
            <p:spPr>
              <a:xfrm>
                <a:off x="7205500" y="2126575"/>
                <a:ext cx="1667566" cy="1663758"/>
              </a:xfrm>
              <a:custGeom>
                <a:avLst/>
                <a:gdLst/>
                <a:ahLst/>
                <a:cxnLst/>
                <a:rect l="l" t="t" r="r" b="b"/>
                <a:pathLst>
                  <a:path w="21897" h="21847" extrusionOk="0">
                    <a:moveTo>
                      <a:pt x="8190" y="21505"/>
                    </a:moveTo>
                    <a:lnTo>
                      <a:pt x="8190" y="21505"/>
                    </a:lnTo>
                    <a:cubicBezTo>
                      <a:pt x="8438" y="21567"/>
                      <a:pt x="8686" y="21621"/>
                      <a:pt x="8934" y="21666"/>
                    </a:cubicBezTo>
                    <a:lnTo>
                      <a:pt x="8934" y="21666"/>
                    </a:lnTo>
                    <a:cubicBezTo>
                      <a:pt x="8686" y="21613"/>
                      <a:pt x="8438" y="21551"/>
                      <a:pt x="8190" y="21505"/>
                    </a:cubicBezTo>
                    <a:close/>
                    <a:moveTo>
                      <a:pt x="13707" y="21505"/>
                    </a:moveTo>
                    <a:lnTo>
                      <a:pt x="13707" y="21505"/>
                    </a:lnTo>
                    <a:cubicBezTo>
                      <a:pt x="13459" y="21551"/>
                      <a:pt x="13211" y="21613"/>
                      <a:pt x="12963" y="21666"/>
                    </a:cubicBezTo>
                    <a:lnTo>
                      <a:pt x="12963" y="21666"/>
                    </a:lnTo>
                    <a:cubicBezTo>
                      <a:pt x="13211" y="21621"/>
                      <a:pt x="13459" y="21567"/>
                      <a:pt x="13707" y="21505"/>
                    </a:cubicBezTo>
                    <a:close/>
                    <a:moveTo>
                      <a:pt x="10938" y="0"/>
                    </a:moveTo>
                    <a:cubicBezTo>
                      <a:pt x="10330" y="0"/>
                      <a:pt x="9726" y="50"/>
                      <a:pt x="9129" y="149"/>
                    </a:cubicBezTo>
                    <a:lnTo>
                      <a:pt x="9129" y="9733"/>
                    </a:lnTo>
                    <a:lnTo>
                      <a:pt x="86" y="9733"/>
                    </a:lnTo>
                    <a:cubicBezTo>
                      <a:pt x="0" y="10529"/>
                      <a:pt x="0" y="11325"/>
                      <a:pt x="86" y="12121"/>
                    </a:cubicBezTo>
                    <a:lnTo>
                      <a:pt x="9129" y="12121"/>
                    </a:lnTo>
                    <a:lnTo>
                      <a:pt x="9129" y="21700"/>
                    </a:lnTo>
                    <a:lnTo>
                      <a:pt x="9129" y="21700"/>
                    </a:lnTo>
                    <a:cubicBezTo>
                      <a:pt x="9064" y="21689"/>
                      <a:pt x="8999" y="21678"/>
                      <a:pt x="8934" y="21666"/>
                    </a:cubicBezTo>
                    <a:lnTo>
                      <a:pt x="8934" y="21666"/>
                    </a:lnTo>
                    <a:cubicBezTo>
                      <a:pt x="8999" y="21680"/>
                      <a:pt x="9064" y="21693"/>
                      <a:pt x="9129" y="21705"/>
                    </a:cubicBezTo>
                    <a:lnTo>
                      <a:pt x="9129" y="21700"/>
                    </a:lnTo>
                    <a:lnTo>
                      <a:pt x="9129" y="21700"/>
                    </a:lnTo>
                    <a:cubicBezTo>
                      <a:pt x="9728" y="21798"/>
                      <a:pt x="10332" y="21847"/>
                      <a:pt x="10949" y="21847"/>
                    </a:cubicBezTo>
                    <a:cubicBezTo>
                      <a:pt x="11565" y="21847"/>
                      <a:pt x="12169" y="21798"/>
                      <a:pt x="12768" y="21700"/>
                    </a:cubicBezTo>
                    <a:lnTo>
                      <a:pt x="12768" y="21700"/>
                    </a:lnTo>
                    <a:lnTo>
                      <a:pt x="12768" y="21705"/>
                    </a:lnTo>
                    <a:cubicBezTo>
                      <a:pt x="12833" y="21693"/>
                      <a:pt x="12898" y="21680"/>
                      <a:pt x="12963" y="21666"/>
                    </a:cubicBezTo>
                    <a:lnTo>
                      <a:pt x="12963" y="21666"/>
                    </a:lnTo>
                    <a:cubicBezTo>
                      <a:pt x="12898" y="21678"/>
                      <a:pt x="12833" y="21689"/>
                      <a:pt x="12768" y="21700"/>
                    </a:cubicBezTo>
                    <a:lnTo>
                      <a:pt x="12768" y="21700"/>
                    </a:lnTo>
                    <a:lnTo>
                      <a:pt x="12768" y="12121"/>
                    </a:lnTo>
                    <a:lnTo>
                      <a:pt x="21811" y="12121"/>
                    </a:lnTo>
                    <a:cubicBezTo>
                      <a:pt x="21897" y="11325"/>
                      <a:pt x="21897" y="10529"/>
                      <a:pt x="21811" y="9733"/>
                    </a:cubicBezTo>
                    <a:lnTo>
                      <a:pt x="12768" y="9733"/>
                    </a:lnTo>
                    <a:lnTo>
                      <a:pt x="12768" y="149"/>
                    </a:lnTo>
                    <a:cubicBezTo>
                      <a:pt x="12157" y="50"/>
                      <a:pt x="11546" y="0"/>
                      <a:pt x="10938" y="0"/>
                    </a:cubicBezTo>
                    <a:close/>
                  </a:path>
                </a:pathLst>
              </a:custGeom>
              <a:solidFill>
                <a:srgbClr val="3B4063"/>
              </a:solidFill>
              <a:ln>
                <a:noFill/>
              </a:ln>
            </p:spPr>
            <p:txBody>
              <a:bodyPr spcFirstLastPara="1" wrap="square" lIns="121900" tIns="121900" rIns="121900" bIns="121900" anchor="ctr" anchorCtr="0">
                <a:noAutofit/>
              </a:bodyPr>
              <a:lstStyle/>
              <a:p>
                <a:endParaRPr sz="2400"/>
              </a:p>
            </p:txBody>
          </p:sp>
          <p:sp>
            <p:nvSpPr>
              <p:cNvPr id="363" name="Google Shape;363;p45"/>
              <p:cNvSpPr/>
              <p:nvPr/>
            </p:nvSpPr>
            <p:spPr>
              <a:xfrm>
                <a:off x="8249286" y="3227249"/>
                <a:ext cx="437587" cy="537121"/>
              </a:xfrm>
              <a:custGeom>
                <a:avLst/>
                <a:gdLst/>
                <a:ahLst/>
                <a:cxnLst/>
                <a:rect l="l" t="t" r="r" b="b"/>
                <a:pathLst>
                  <a:path w="5746" h="7053" extrusionOk="0">
                    <a:moveTo>
                      <a:pt x="1" y="0"/>
                    </a:moveTo>
                    <a:lnTo>
                      <a:pt x="1" y="7052"/>
                    </a:lnTo>
                    <a:cubicBezTo>
                      <a:pt x="2276" y="6455"/>
                      <a:pt x="4266" y="5147"/>
                      <a:pt x="5745" y="3327"/>
                    </a:cubicBezTo>
                    <a:lnTo>
                      <a:pt x="1" y="0"/>
                    </a:ln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364" name="Google Shape;364;p45"/>
              <p:cNvSpPr/>
              <p:nvPr/>
            </p:nvSpPr>
            <p:spPr>
              <a:xfrm>
                <a:off x="7211973" y="2820122"/>
                <a:ext cx="6625" cy="47673"/>
              </a:xfrm>
              <a:custGeom>
                <a:avLst/>
                <a:gdLst/>
                <a:ahLst/>
                <a:cxnLst/>
                <a:rect l="l" t="t" r="r" b="b"/>
                <a:pathLst>
                  <a:path w="87" h="626" extrusionOk="0">
                    <a:moveTo>
                      <a:pt x="86" y="0"/>
                    </a:moveTo>
                    <a:lnTo>
                      <a:pt x="86" y="0"/>
                    </a:lnTo>
                    <a:cubicBezTo>
                      <a:pt x="58" y="199"/>
                      <a:pt x="29" y="398"/>
                      <a:pt x="1" y="626"/>
                    </a:cubicBezTo>
                    <a:cubicBezTo>
                      <a:pt x="58" y="398"/>
                      <a:pt x="58" y="228"/>
                      <a:pt x="86" y="0"/>
                    </a:cubicBezTo>
                    <a:close/>
                  </a:path>
                </a:pathLst>
              </a:custGeom>
              <a:solidFill>
                <a:srgbClr val="3B4063"/>
              </a:solidFill>
              <a:ln>
                <a:noFill/>
              </a:ln>
            </p:spPr>
            <p:txBody>
              <a:bodyPr spcFirstLastPara="1" wrap="square" lIns="121900" tIns="121900" rIns="121900" bIns="121900" anchor="ctr" anchorCtr="0">
                <a:noAutofit/>
              </a:bodyPr>
              <a:lstStyle/>
              <a:p>
                <a:endParaRPr sz="2400"/>
              </a:p>
            </p:txBody>
          </p:sp>
          <p:sp>
            <p:nvSpPr>
              <p:cNvPr id="365" name="Google Shape;365;p45"/>
              <p:cNvSpPr/>
              <p:nvPr/>
            </p:nvSpPr>
            <p:spPr>
              <a:xfrm>
                <a:off x="7318134" y="3097252"/>
                <a:ext cx="511152" cy="370418"/>
              </a:xfrm>
              <a:custGeom>
                <a:avLst/>
                <a:gdLst/>
                <a:ahLst/>
                <a:cxnLst/>
                <a:rect l="l" t="t" r="r" b="b"/>
                <a:pathLst>
                  <a:path w="6712" h="4864" extrusionOk="0">
                    <a:moveTo>
                      <a:pt x="6256" y="1"/>
                    </a:moveTo>
                    <a:lnTo>
                      <a:pt x="0" y="3612"/>
                    </a:lnTo>
                    <a:cubicBezTo>
                      <a:pt x="228" y="4039"/>
                      <a:pt x="512" y="4466"/>
                      <a:pt x="825" y="4864"/>
                    </a:cubicBezTo>
                    <a:cubicBezTo>
                      <a:pt x="711" y="4693"/>
                      <a:pt x="569" y="4551"/>
                      <a:pt x="484" y="4352"/>
                    </a:cubicBezTo>
                    <a:lnTo>
                      <a:pt x="6711" y="769"/>
                    </a:lnTo>
                    <a:lnTo>
                      <a:pt x="6711" y="1"/>
                    </a:lnTo>
                    <a:close/>
                  </a:path>
                </a:pathLst>
              </a:custGeom>
              <a:solidFill>
                <a:srgbClr val="3B4063"/>
              </a:solidFill>
              <a:ln>
                <a:noFill/>
              </a:ln>
            </p:spPr>
            <p:txBody>
              <a:bodyPr spcFirstLastPara="1" wrap="square" lIns="121900" tIns="121900" rIns="121900" bIns="121900" anchor="ctr" anchorCtr="0">
                <a:noAutofit/>
              </a:bodyPr>
              <a:lstStyle/>
              <a:p>
                <a:endParaRPr sz="2400"/>
              </a:p>
            </p:txBody>
          </p:sp>
          <p:sp>
            <p:nvSpPr>
              <p:cNvPr id="366" name="Google Shape;366;p45"/>
              <p:cNvSpPr/>
              <p:nvPr/>
            </p:nvSpPr>
            <p:spPr>
              <a:xfrm>
                <a:off x="7218523" y="3097252"/>
                <a:ext cx="322745" cy="160382"/>
              </a:xfrm>
              <a:custGeom>
                <a:avLst/>
                <a:gdLst/>
                <a:ahLst/>
                <a:cxnLst/>
                <a:rect l="l" t="t" r="r" b="b"/>
                <a:pathLst>
                  <a:path w="4238" h="2106" extrusionOk="0">
                    <a:moveTo>
                      <a:pt x="0" y="1"/>
                    </a:moveTo>
                    <a:cubicBezTo>
                      <a:pt x="114" y="740"/>
                      <a:pt x="313" y="1423"/>
                      <a:pt x="597" y="2105"/>
                    </a:cubicBezTo>
                    <a:lnTo>
                      <a:pt x="4237" y="1"/>
                    </a:ln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367" name="Google Shape;367;p45"/>
              <p:cNvSpPr/>
              <p:nvPr/>
            </p:nvSpPr>
            <p:spPr>
              <a:xfrm>
                <a:off x="7263987" y="3259691"/>
                <a:ext cx="54222" cy="110501"/>
              </a:xfrm>
              <a:custGeom>
                <a:avLst/>
                <a:gdLst/>
                <a:ahLst/>
                <a:cxnLst/>
                <a:rect l="l" t="t" r="r" b="b"/>
                <a:pathLst>
                  <a:path w="712" h="1451" extrusionOk="0">
                    <a:moveTo>
                      <a:pt x="0" y="1"/>
                    </a:moveTo>
                    <a:cubicBezTo>
                      <a:pt x="199" y="513"/>
                      <a:pt x="427" y="996"/>
                      <a:pt x="711" y="1451"/>
                    </a:cubicBezTo>
                    <a:cubicBezTo>
                      <a:pt x="427" y="996"/>
                      <a:pt x="199" y="513"/>
                      <a:pt x="0" y="1"/>
                    </a:cubicBezTo>
                    <a:close/>
                  </a:path>
                </a:pathLst>
              </a:custGeom>
              <a:solidFill>
                <a:srgbClr val="3B4063"/>
              </a:solidFill>
              <a:ln>
                <a:noFill/>
              </a:ln>
            </p:spPr>
            <p:txBody>
              <a:bodyPr spcFirstLastPara="1" wrap="square" lIns="121900" tIns="121900" rIns="121900" bIns="121900" anchor="ctr" anchorCtr="0">
                <a:noAutofit/>
              </a:bodyPr>
              <a:lstStyle/>
              <a:p>
                <a:endParaRPr sz="2400"/>
              </a:p>
            </p:txBody>
          </p:sp>
          <p:sp>
            <p:nvSpPr>
              <p:cNvPr id="368" name="Google Shape;368;p45"/>
              <p:cNvSpPr/>
              <p:nvPr/>
            </p:nvSpPr>
            <p:spPr>
              <a:xfrm>
                <a:off x="7211973" y="3049655"/>
                <a:ext cx="6625" cy="47673"/>
              </a:xfrm>
              <a:custGeom>
                <a:avLst/>
                <a:gdLst/>
                <a:ahLst/>
                <a:cxnLst/>
                <a:rect l="l" t="t" r="r" b="b"/>
                <a:pathLst>
                  <a:path w="87" h="626" extrusionOk="0">
                    <a:moveTo>
                      <a:pt x="1" y="0"/>
                    </a:moveTo>
                    <a:lnTo>
                      <a:pt x="1" y="0"/>
                    </a:lnTo>
                    <a:cubicBezTo>
                      <a:pt x="29" y="228"/>
                      <a:pt x="58" y="427"/>
                      <a:pt x="86" y="626"/>
                    </a:cubicBezTo>
                    <a:cubicBezTo>
                      <a:pt x="58" y="427"/>
                      <a:pt x="58" y="228"/>
                      <a:pt x="1" y="0"/>
                    </a:cubicBezTo>
                    <a:close/>
                  </a:path>
                </a:pathLst>
              </a:custGeom>
              <a:solidFill>
                <a:srgbClr val="3B4063"/>
              </a:solidFill>
              <a:ln>
                <a:noFill/>
              </a:ln>
            </p:spPr>
            <p:txBody>
              <a:bodyPr spcFirstLastPara="1" wrap="square" lIns="121900" tIns="121900" rIns="121900" bIns="121900" anchor="ctr" anchorCtr="0">
                <a:noAutofit/>
              </a:bodyPr>
              <a:lstStyle/>
              <a:p>
                <a:endParaRPr sz="2400"/>
              </a:p>
            </p:txBody>
          </p:sp>
          <p:sp>
            <p:nvSpPr>
              <p:cNvPr id="369" name="Google Shape;369;p45"/>
              <p:cNvSpPr/>
              <p:nvPr/>
            </p:nvSpPr>
            <p:spPr>
              <a:xfrm>
                <a:off x="8249286" y="2482221"/>
                <a:ext cx="509020" cy="335767"/>
              </a:xfrm>
              <a:custGeom>
                <a:avLst/>
                <a:gdLst/>
                <a:ahLst/>
                <a:cxnLst/>
                <a:rect l="l" t="t" r="r" b="b"/>
                <a:pathLst>
                  <a:path w="6684" h="4409" extrusionOk="0">
                    <a:moveTo>
                      <a:pt x="6200" y="1"/>
                    </a:moveTo>
                    <a:lnTo>
                      <a:pt x="1" y="3584"/>
                    </a:lnTo>
                    <a:lnTo>
                      <a:pt x="1" y="4409"/>
                    </a:lnTo>
                    <a:lnTo>
                      <a:pt x="371" y="4409"/>
                    </a:lnTo>
                    <a:lnTo>
                      <a:pt x="6684" y="769"/>
                    </a:lnTo>
                    <a:cubicBezTo>
                      <a:pt x="6541" y="513"/>
                      <a:pt x="6371" y="257"/>
                      <a:pt x="6200" y="1"/>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370" name="Google Shape;370;p45"/>
              <p:cNvSpPr/>
              <p:nvPr/>
            </p:nvSpPr>
            <p:spPr>
              <a:xfrm>
                <a:off x="8275331" y="3099460"/>
                <a:ext cx="515493" cy="279413"/>
              </a:xfrm>
              <a:custGeom>
                <a:avLst/>
                <a:gdLst/>
                <a:ahLst/>
                <a:cxnLst/>
                <a:rect l="l" t="t" r="r" b="b"/>
                <a:pathLst>
                  <a:path w="6769" h="3669" extrusionOk="0">
                    <a:moveTo>
                      <a:pt x="0" y="0"/>
                    </a:moveTo>
                    <a:lnTo>
                      <a:pt x="6342" y="3669"/>
                    </a:lnTo>
                    <a:cubicBezTo>
                      <a:pt x="6484" y="3413"/>
                      <a:pt x="6626" y="3128"/>
                      <a:pt x="6768" y="2872"/>
                    </a:cubicBezTo>
                    <a:lnTo>
                      <a:pt x="1792" y="0"/>
                    </a:ln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371" name="Google Shape;371;p45"/>
              <p:cNvSpPr/>
              <p:nvPr/>
            </p:nvSpPr>
            <p:spPr>
              <a:xfrm>
                <a:off x="7285615" y="2545049"/>
                <a:ext cx="506812" cy="275148"/>
              </a:xfrm>
              <a:custGeom>
                <a:avLst/>
                <a:gdLst/>
                <a:ahLst/>
                <a:cxnLst/>
                <a:rect l="l" t="t" r="r" b="b"/>
                <a:pathLst>
                  <a:path w="6655" h="3613" extrusionOk="0">
                    <a:moveTo>
                      <a:pt x="427" y="1"/>
                    </a:moveTo>
                    <a:cubicBezTo>
                      <a:pt x="285" y="257"/>
                      <a:pt x="143" y="512"/>
                      <a:pt x="1" y="797"/>
                    </a:cubicBezTo>
                    <a:lnTo>
                      <a:pt x="4892" y="3612"/>
                    </a:lnTo>
                    <a:lnTo>
                      <a:pt x="6655" y="3612"/>
                    </a:lnTo>
                    <a:lnTo>
                      <a:pt x="427" y="1"/>
                    </a:ln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372" name="Google Shape;372;p45"/>
              <p:cNvSpPr/>
              <p:nvPr/>
            </p:nvSpPr>
            <p:spPr>
              <a:xfrm>
                <a:off x="7318134" y="3097252"/>
                <a:ext cx="511152" cy="331427"/>
              </a:xfrm>
              <a:custGeom>
                <a:avLst/>
                <a:gdLst/>
                <a:ahLst/>
                <a:cxnLst/>
                <a:rect l="l" t="t" r="r" b="b"/>
                <a:pathLst>
                  <a:path w="6712" h="4352" extrusionOk="0">
                    <a:moveTo>
                      <a:pt x="6228" y="1"/>
                    </a:moveTo>
                    <a:lnTo>
                      <a:pt x="0" y="3612"/>
                    </a:lnTo>
                    <a:cubicBezTo>
                      <a:pt x="142" y="3868"/>
                      <a:pt x="284" y="4124"/>
                      <a:pt x="455" y="4352"/>
                    </a:cubicBezTo>
                    <a:lnTo>
                      <a:pt x="6711" y="769"/>
                    </a:lnTo>
                    <a:lnTo>
                      <a:pt x="6711" y="1"/>
                    </a:ln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373" name="Google Shape;373;p45"/>
              <p:cNvSpPr/>
              <p:nvPr/>
            </p:nvSpPr>
            <p:spPr>
              <a:xfrm>
                <a:off x="7205500" y="2126575"/>
                <a:ext cx="1667566" cy="1664291"/>
              </a:xfrm>
              <a:custGeom>
                <a:avLst/>
                <a:gdLst/>
                <a:ahLst/>
                <a:cxnLst/>
                <a:rect l="l" t="t" r="r" b="b"/>
                <a:pathLst>
                  <a:path w="21897" h="21854" extrusionOk="0">
                    <a:moveTo>
                      <a:pt x="10938" y="0"/>
                    </a:moveTo>
                    <a:cubicBezTo>
                      <a:pt x="10330" y="0"/>
                      <a:pt x="9726" y="50"/>
                      <a:pt x="9129" y="149"/>
                    </a:cubicBezTo>
                    <a:lnTo>
                      <a:pt x="9129" y="9733"/>
                    </a:lnTo>
                    <a:lnTo>
                      <a:pt x="86" y="9733"/>
                    </a:lnTo>
                    <a:cubicBezTo>
                      <a:pt x="0" y="10529"/>
                      <a:pt x="0" y="11325"/>
                      <a:pt x="86" y="12121"/>
                    </a:cubicBezTo>
                    <a:lnTo>
                      <a:pt x="9129" y="12121"/>
                    </a:lnTo>
                    <a:lnTo>
                      <a:pt x="9129" y="21705"/>
                    </a:lnTo>
                    <a:cubicBezTo>
                      <a:pt x="9726" y="21804"/>
                      <a:pt x="10330" y="21854"/>
                      <a:pt x="10938" y="21854"/>
                    </a:cubicBezTo>
                    <a:cubicBezTo>
                      <a:pt x="11546" y="21854"/>
                      <a:pt x="12157" y="21804"/>
                      <a:pt x="12768" y="21705"/>
                    </a:cubicBezTo>
                    <a:lnTo>
                      <a:pt x="12768" y="12121"/>
                    </a:lnTo>
                    <a:lnTo>
                      <a:pt x="21811" y="12121"/>
                    </a:lnTo>
                    <a:cubicBezTo>
                      <a:pt x="21897" y="11325"/>
                      <a:pt x="21897" y="10529"/>
                      <a:pt x="21811" y="9733"/>
                    </a:cubicBezTo>
                    <a:lnTo>
                      <a:pt x="12768" y="9733"/>
                    </a:lnTo>
                    <a:lnTo>
                      <a:pt x="12768" y="149"/>
                    </a:lnTo>
                    <a:cubicBezTo>
                      <a:pt x="12157" y="50"/>
                      <a:pt x="11546" y="0"/>
                      <a:pt x="10938"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grpSp>
        <p:sp>
          <p:nvSpPr>
            <p:cNvPr id="374" name="Google Shape;374;p45"/>
            <p:cNvSpPr/>
            <p:nvPr/>
          </p:nvSpPr>
          <p:spPr>
            <a:xfrm>
              <a:off x="477986" y="1736341"/>
              <a:ext cx="1631222" cy="645446"/>
            </a:xfrm>
            <a:custGeom>
              <a:avLst/>
              <a:gdLst/>
              <a:ahLst/>
              <a:cxnLst/>
              <a:rect l="l" t="t" r="r" b="b"/>
              <a:pathLst>
                <a:path w="40722" h="16113" extrusionOk="0">
                  <a:moveTo>
                    <a:pt x="21059" y="0"/>
                  </a:moveTo>
                  <a:cubicBezTo>
                    <a:pt x="17203" y="0"/>
                    <a:pt x="13624" y="2211"/>
                    <a:pt x="11916" y="5733"/>
                  </a:cubicBezTo>
                  <a:cubicBezTo>
                    <a:pt x="11119" y="5505"/>
                    <a:pt x="10323" y="5363"/>
                    <a:pt x="9527" y="5363"/>
                  </a:cubicBezTo>
                  <a:cubicBezTo>
                    <a:pt x="3953" y="5391"/>
                    <a:pt x="1" y="10794"/>
                    <a:pt x="1735" y="16112"/>
                  </a:cubicBezTo>
                  <a:lnTo>
                    <a:pt x="38930" y="16112"/>
                  </a:lnTo>
                  <a:cubicBezTo>
                    <a:pt x="40722" y="11847"/>
                    <a:pt x="37594" y="7098"/>
                    <a:pt x="32987" y="7098"/>
                  </a:cubicBezTo>
                  <a:cubicBezTo>
                    <a:pt x="32276" y="7098"/>
                    <a:pt x="31594" y="7211"/>
                    <a:pt x="30940" y="7439"/>
                  </a:cubicBezTo>
                  <a:cubicBezTo>
                    <a:pt x="29774" y="3344"/>
                    <a:pt x="26219" y="415"/>
                    <a:pt x="22011" y="45"/>
                  </a:cubicBezTo>
                  <a:cubicBezTo>
                    <a:pt x="21692" y="15"/>
                    <a:pt x="21374" y="0"/>
                    <a:pt x="21059"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375" name="Google Shape;375;p45"/>
            <p:cNvSpPr/>
            <p:nvPr/>
          </p:nvSpPr>
          <p:spPr>
            <a:xfrm>
              <a:off x="2686710" y="3615133"/>
              <a:ext cx="848545" cy="335755"/>
            </a:xfrm>
            <a:custGeom>
              <a:avLst/>
              <a:gdLst/>
              <a:ahLst/>
              <a:cxnLst/>
              <a:rect l="l" t="t" r="r" b="b"/>
              <a:pathLst>
                <a:path w="40722" h="16113" extrusionOk="0">
                  <a:moveTo>
                    <a:pt x="21059" y="0"/>
                  </a:moveTo>
                  <a:cubicBezTo>
                    <a:pt x="17203" y="0"/>
                    <a:pt x="13624" y="2211"/>
                    <a:pt x="11916" y="5733"/>
                  </a:cubicBezTo>
                  <a:cubicBezTo>
                    <a:pt x="11119" y="5505"/>
                    <a:pt x="10323" y="5363"/>
                    <a:pt x="9527" y="5363"/>
                  </a:cubicBezTo>
                  <a:cubicBezTo>
                    <a:pt x="3953" y="5391"/>
                    <a:pt x="1" y="10794"/>
                    <a:pt x="1735" y="16112"/>
                  </a:cubicBezTo>
                  <a:lnTo>
                    <a:pt x="38930" y="16112"/>
                  </a:lnTo>
                  <a:cubicBezTo>
                    <a:pt x="40722" y="11847"/>
                    <a:pt x="37594" y="7098"/>
                    <a:pt x="32987" y="7098"/>
                  </a:cubicBezTo>
                  <a:cubicBezTo>
                    <a:pt x="32276" y="7098"/>
                    <a:pt x="31594" y="7211"/>
                    <a:pt x="30940" y="7439"/>
                  </a:cubicBezTo>
                  <a:cubicBezTo>
                    <a:pt x="29774" y="3344"/>
                    <a:pt x="26219" y="415"/>
                    <a:pt x="22011" y="45"/>
                  </a:cubicBezTo>
                  <a:cubicBezTo>
                    <a:pt x="21692" y="15"/>
                    <a:pt x="21374" y="0"/>
                    <a:pt x="21059"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grpSp>
      <p:pic>
        <p:nvPicPr>
          <p:cNvPr id="1026" name="Picture 2" descr="image">
            <a:extLst>
              <a:ext uri="{FF2B5EF4-FFF2-40B4-BE49-F238E27FC236}">
                <a16:creationId xmlns:a16="http://schemas.microsoft.com/office/drawing/2014/main" id="{5D64C7CB-B6AF-441E-8EE7-1A368C8751D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568345"/>
            <a:ext cx="3979252" cy="5305668"/>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image">
            <a:extLst>
              <a:ext uri="{FF2B5EF4-FFF2-40B4-BE49-F238E27FC236}">
                <a16:creationId xmlns:a16="http://schemas.microsoft.com/office/drawing/2014/main" id="{463C5483-391B-462C-85F6-7EA44642186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91939" y="583651"/>
            <a:ext cx="3996892" cy="5302125"/>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18">
            <a:extLst>
              <a:ext uri="{FF2B5EF4-FFF2-40B4-BE49-F238E27FC236}">
                <a16:creationId xmlns:a16="http://schemas.microsoft.com/office/drawing/2014/main" id="{3AF6757F-6E04-4A78-89C2-2BC77DC112A8}"/>
              </a:ext>
            </a:extLst>
          </p:cNvPr>
          <p:cNvPicPr>
            <a:picLocks noChangeAspect="1"/>
          </p:cNvPicPr>
          <p:nvPr/>
        </p:nvPicPr>
        <p:blipFill>
          <a:blip r:embed="rId5"/>
          <a:stretch>
            <a:fillRect/>
          </a:stretch>
        </p:blipFill>
        <p:spPr>
          <a:xfrm rot="5400000">
            <a:off x="7529841" y="1240024"/>
            <a:ext cx="5333839" cy="3990480"/>
          </a:xfrm>
          <a:prstGeom prst="rect">
            <a:avLst/>
          </a:prstGeom>
        </p:spPr>
      </p:pic>
    </p:spTree>
    <p:extLst>
      <p:ext uri="{BB962C8B-B14F-4D97-AF65-F5344CB8AC3E}">
        <p14:creationId xmlns:p14="http://schemas.microsoft.com/office/powerpoint/2010/main" val="389219555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image">
            <a:extLst>
              <a:ext uri="{FF2B5EF4-FFF2-40B4-BE49-F238E27FC236}">
                <a16:creationId xmlns:a16="http://schemas.microsoft.com/office/drawing/2014/main" id="{1A084159-E96D-45A2-ADF4-031A81165E3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2226" y="0"/>
            <a:ext cx="51435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4" descr="image">
            <a:extLst>
              <a:ext uri="{FF2B5EF4-FFF2-40B4-BE49-F238E27FC236}">
                <a16:creationId xmlns:a16="http://schemas.microsoft.com/office/drawing/2014/main" id="{3B99FE03-99ED-4507-8A4F-267B4E91A1A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56276" y="0"/>
            <a:ext cx="5156379"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5865716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3C5BB81-044D-485D-AA1E-AC19D12EFDB6}"/>
              </a:ext>
            </a:extLst>
          </p:cNvPr>
          <p:cNvPicPr>
            <a:picLocks noChangeAspect="1"/>
          </p:cNvPicPr>
          <p:nvPr/>
        </p:nvPicPr>
        <p:blipFill>
          <a:blip r:embed="rId2"/>
          <a:stretch>
            <a:fillRect/>
          </a:stretch>
        </p:blipFill>
        <p:spPr>
          <a:xfrm>
            <a:off x="1524000" y="0"/>
            <a:ext cx="9144000" cy="6858000"/>
          </a:xfrm>
          <a:prstGeom prst="rect">
            <a:avLst/>
          </a:prstGeom>
        </p:spPr>
      </p:pic>
    </p:spTree>
    <p:extLst>
      <p:ext uri="{BB962C8B-B14F-4D97-AF65-F5344CB8AC3E}">
        <p14:creationId xmlns:p14="http://schemas.microsoft.com/office/powerpoint/2010/main" val="124586367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a:bodyPr>
          <a:lstStyle/>
          <a:p>
            <a:r>
              <a:rPr lang="en-GB" sz="3600" dirty="0" smtClean="0"/>
              <a:t>Reception have been very busy finding out about…</a:t>
            </a:r>
            <a:endParaRPr lang="en-GB" sz="3600" dirty="0"/>
          </a:p>
        </p:txBody>
      </p:sp>
      <p:pic>
        <p:nvPicPr>
          <p:cNvPr id="4" name="Picture 3"/>
          <p:cNvPicPr>
            <a:picLocks noChangeAspect="1"/>
          </p:cNvPicPr>
          <p:nvPr/>
        </p:nvPicPr>
        <p:blipFill>
          <a:blip r:embed="rId2"/>
          <a:stretch>
            <a:fillRect/>
          </a:stretch>
        </p:blipFill>
        <p:spPr>
          <a:xfrm>
            <a:off x="1610389" y="1311494"/>
            <a:ext cx="8030696" cy="5306165"/>
          </a:xfrm>
          <a:prstGeom prst="rect">
            <a:avLst/>
          </a:prstGeom>
        </p:spPr>
      </p:pic>
    </p:spTree>
    <p:extLst>
      <p:ext uri="{BB962C8B-B14F-4D97-AF65-F5344CB8AC3E}">
        <p14:creationId xmlns:p14="http://schemas.microsoft.com/office/powerpoint/2010/main" val="7242180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369A79-A4FB-5EE7-1412-67FBDA4B5072}"/>
              </a:ext>
            </a:extLst>
          </p:cNvPr>
          <p:cNvSpPr>
            <a:spLocks noGrp="1"/>
          </p:cNvSpPr>
          <p:nvPr>
            <p:ph type="title"/>
          </p:nvPr>
        </p:nvSpPr>
        <p:spPr>
          <a:xfrm>
            <a:off x="1137034" y="609597"/>
            <a:ext cx="9392421" cy="1330841"/>
          </a:xfrm>
        </p:spPr>
        <p:txBody>
          <a:bodyPr>
            <a:normAutofit/>
          </a:bodyPr>
          <a:lstStyle/>
          <a:p>
            <a:r>
              <a:rPr lang="en-GB" b="1" u="sng" dirty="0"/>
              <a:t>Parliament Week</a:t>
            </a:r>
            <a:endParaRPr lang="en-US"/>
          </a:p>
        </p:txBody>
      </p:sp>
      <p:sp>
        <p:nvSpPr>
          <p:cNvPr id="3" name="Content Placeholder 2">
            <a:extLst>
              <a:ext uri="{FF2B5EF4-FFF2-40B4-BE49-F238E27FC236}">
                <a16:creationId xmlns:a16="http://schemas.microsoft.com/office/drawing/2014/main" id="{34A65AC6-3D98-8BF1-C109-6D104AE000D8}"/>
              </a:ext>
            </a:extLst>
          </p:cNvPr>
          <p:cNvSpPr>
            <a:spLocks noGrp="1"/>
          </p:cNvSpPr>
          <p:nvPr>
            <p:ph idx="1"/>
          </p:nvPr>
        </p:nvSpPr>
        <p:spPr>
          <a:xfrm>
            <a:off x="1137034" y="2198362"/>
            <a:ext cx="4958966" cy="3917773"/>
          </a:xfrm>
        </p:spPr>
        <p:txBody>
          <a:bodyPr vert="horz" lIns="91440" tIns="45720" rIns="91440" bIns="45720" rtlCol="0">
            <a:normAutofit/>
          </a:bodyPr>
          <a:lstStyle/>
          <a:p>
            <a:r>
              <a:rPr lang="en-GB" sz="2000" dirty="0"/>
              <a:t>This week we have been learning all about the Houses of Parliament.</a:t>
            </a:r>
          </a:p>
          <a:p>
            <a:r>
              <a:rPr lang="en-GB" sz="2000"/>
              <a:t>We started our learning by exploring our capital city of London.</a:t>
            </a:r>
          </a:p>
          <a:p>
            <a:r>
              <a:rPr lang="en-GB" sz="2000"/>
              <a:t>We watched 'Peppa Pig Goes to London'. This showed us how we can travel around London on a bus sightseeing. </a:t>
            </a:r>
          </a:p>
          <a:p>
            <a:r>
              <a:rPr lang="en-GB" sz="2000"/>
              <a:t>We also discussed how far London was from Blackburn and how we could travel to London by car, train, aeroplane and coach.</a:t>
            </a:r>
          </a:p>
        </p:txBody>
      </p:sp>
      <p:pic>
        <p:nvPicPr>
          <p:cNvPr id="4" name="Picture 3" descr="A cartoon character on a phone screen&#10;&#10;AI-generated content may be incorrect.">
            <a:extLst>
              <a:ext uri="{FF2B5EF4-FFF2-40B4-BE49-F238E27FC236}">
                <a16:creationId xmlns:a16="http://schemas.microsoft.com/office/drawing/2014/main" id="{27481A72-1B71-A29F-7A3D-13F69F284363}"/>
              </a:ext>
            </a:extLst>
          </p:cNvPr>
          <p:cNvPicPr>
            <a:picLocks noChangeAspect="1"/>
          </p:cNvPicPr>
          <p:nvPr/>
        </p:nvPicPr>
        <p:blipFill>
          <a:blip r:embed="rId2"/>
          <a:stretch>
            <a:fillRect/>
          </a:stretch>
        </p:blipFill>
        <p:spPr>
          <a:xfrm>
            <a:off x="6719367" y="2907644"/>
            <a:ext cx="4788505" cy="2310454"/>
          </a:xfrm>
          <a:prstGeom prst="rect">
            <a:avLst/>
          </a:prstGeom>
        </p:spPr>
      </p:pic>
    </p:spTree>
    <p:extLst>
      <p:ext uri="{BB962C8B-B14F-4D97-AF65-F5344CB8AC3E}">
        <p14:creationId xmlns:p14="http://schemas.microsoft.com/office/powerpoint/2010/main" val="403952431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27B545-07F5-C1AC-CDF7-0759ADDA4C77}"/>
              </a:ext>
            </a:extLst>
          </p:cNvPr>
          <p:cNvSpPr>
            <a:spLocks noGrp="1"/>
          </p:cNvSpPr>
          <p:nvPr>
            <p:ph type="title"/>
          </p:nvPr>
        </p:nvSpPr>
        <p:spPr>
          <a:xfrm>
            <a:off x="838201" y="365125"/>
            <a:ext cx="5826410" cy="1807305"/>
          </a:xfrm>
        </p:spPr>
        <p:txBody>
          <a:bodyPr>
            <a:normAutofit/>
          </a:bodyPr>
          <a:lstStyle/>
          <a:p>
            <a:r>
              <a:rPr lang="en-GB" b="1" u="sng" dirty="0"/>
              <a:t>Houses of Parliament</a:t>
            </a:r>
          </a:p>
        </p:txBody>
      </p:sp>
      <p:sp>
        <p:nvSpPr>
          <p:cNvPr id="3" name="Content Placeholder 2">
            <a:extLst>
              <a:ext uri="{FF2B5EF4-FFF2-40B4-BE49-F238E27FC236}">
                <a16:creationId xmlns:a16="http://schemas.microsoft.com/office/drawing/2014/main" id="{2A58027E-5E1D-EB19-D8FE-0D2D7ECE7D0F}"/>
              </a:ext>
            </a:extLst>
          </p:cNvPr>
          <p:cNvSpPr>
            <a:spLocks noGrp="1"/>
          </p:cNvSpPr>
          <p:nvPr>
            <p:ph idx="1"/>
          </p:nvPr>
        </p:nvSpPr>
        <p:spPr>
          <a:xfrm>
            <a:off x="838200" y="2333297"/>
            <a:ext cx="4619621" cy="3843666"/>
          </a:xfrm>
        </p:spPr>
        <p:txBody>
          <a:bodyPr vert="horz" lIns="91440" tIns="45720" rIns="91440" bIns="45720" rtlCol="0" anchor="t">
            <a:normAutofit/>
          </a:bodyPr>
          <a:lstStyle/>
          <a:p>
            <a:r>
              <a:rPr lang="en-GB" sz="1400" dirty="0"/>
              <a:t>Our Geography topic this half term has been about 'People Who Help Us'. </a:t>
            </a:r>
          </a:p>
          <a:p>
            <a:r>
              <a:rPr lang="en-GB" sz="1400" dirty="0"/>
              <a:t>So, we learned all about people who can help us in the Houses of Parliament. </a:t>
            </a:r>
          </a:p>
          <a:p>
            <a:r>
              <a:rPr lang="en-GB" sz="1400" dirty="0"/>
              <a:t>We talked about Prime Minister, Keir Starmer, and the King, King Charles. We understood that these people were important because they made rules for our country to keep us all safe. We named this 'Rule of Law'. </a:t>
            </a:r>
          </a:p>
          <a:p>
            <a:r>
              <a:rPr lang="en-GB" sz="1400" dirty="0"/>
              <a:t>We discussed some of the rules that the Prime Minister and King have made. These included: not using a phone when we are driving, making sure every child goes to school when they are 5 years old, wearing a seatbelt when you are in a car and not being able to drive until you are 17 years old. </a:t>
            </a:r>
          </a:p>
        </p:txBody>
      </p:sp>
      <p:pic>
        <p:nvPicPr>
          <p:cNvPr id="4" name="Picture 3" descr="Visiting London's Houses of Parliament">
            <a:extLst>
              <a:ext uri="{FF2B5EF4-FFF2-40B4-BE49-F238E27FC236}">
                <a16:creationId xmlns:a16="http://schemas.microsoft.com/office/drawing/2014/main" id="{E7054A99-BFA3-1440-F9AA-F0CA639DEE73}"/>
              </a:ext>
            </a:extLst>
          </p:cNvPr>
          <p:cNvPicPr>
            <a:picLocks noChangeAspect="1"/>
          </p:cNvPicPr>
          <p:nvPr/>
        </p:nvPicPr>
        <p:blipFill>
          <a:blip r:embed="rId2"/>
          <a:srcRect l="21934" r="25245" b="-1"/>
          <a:stretch>
            <a:fillRect/>
          </a:stretch>
        </p:blipFill>
        <p:spPr>
          <a:xfrm>
            <a:off x="6229215" y="10"/>
            <a:ext cx="5962785" cy="685799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p:spPr>
      </p:pic>
    </p:spTree>
    <p:extLst>
      <p:ext uri="{BB962C8B-B14F-4D97-AF65-F5344CB8AC3E}">
        <p14:creationId xmlns:p14="http://schemas.microsoft.com/office/powerpoint/2010/main" val="151412267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FADC57-5052-4A2A-6733-EAE83BA92F80}"/>
              </a:ext>
            </a:extLst>
          </p:cNvPr>
          <p:cNvSpPr>
            <a:spLocks noGrp="1"/>
          </p:cNvSpPr>
          <p:nvPr>
            <p:ph type="title"/>
          </p:nvPr>
        </p:nvSpPr>
        <p:spPr>
          <a:xfrm>
            <a:off x="5297762" y="329184"/>
            <a:ext cx="6251110" cy="1783080"/>
          </a:xfrm>
        </p:spPr>
        <p:txBody>
          <a:bodyPr anchor="b">
            <a:normAutofit/>
          </a:bodyPr>
          <a:lstStyle/>
          <a:p>
            <a:r>
              <a:rPr lang="en-GB" sz="5400" b="1" u="sng" dirty="0"/>
              <a:t>Big Ben</a:t>
            </a:r>
          </a:p>
        </p:txBody>
      </p:sp>
      <p:pic>
        <p:nvPicPr>
          <p:cNvPr id="4" name="Picture 3" descr="500+ Beautiful Big Ben Pictures - London | Download Free Images on Unsplash">
            <a:extLst>
              <a:ext uri="{FF2B5EF4-FFF2-40B4-BE49-F238E27FC236}">
                <a16:creationId xmlns:a16="http://schemas.microsoft.com/office/drawing/2014/main" id="{AA430A1D-8B83-AB21-16C2-3B7A0D612999}"/>
              </a:ext>
            </a:extLst>
          </p:cNvPr>
          <p:cNvPicPr>
            <a:picLocks noChangeAspect="1"/>
          </p:cNvPicPr>
          <p:nvPr/>
        </p:nvPicPr>
        <p:blipFill>
          <a:blip r:embed="rId2"/>
          <a:srcRect t="7968" r="-2" b="-2"/>
          <a:stretch>
            <a:fillRect/>
          </a:stretch>
        </p:blipFill>
        <p:spPr>
          <a:xfrm>
            <a:off x="1" y="10"/>
            <a:ext cx="4657344" cy="6857990"/>
          </a:xfrm>
          <a:custGeom>
            <a:avLst/>
            <a:gdLst/>
            <a:ahLst/>
            <a:cxnLst/>
            <a:rect l="l" t="t" r="r" b="b"/>
            <a:pathLst>
              <a:path w="4657344" h="6858000">
                <a:moveTo>
                  <a:pt x="0" y="0"/>
                </a:moveTo>
                <a:lnTo>
                  <a:pt x="3429755" y="0"/>
                </a:lnTo>
                <a:lnTo>
                  <a:pt x="3526016" y="148742"/>
                </a:lnTo>
                <a:cubicBezTo>
                  <a:pt x="3657740" y="365513"/>
                  <a:pt x="3777402" y="589569"/>
                  <a:pt x="3886489" y="819975"/>
                </a:cubicBezTo>
                <a:cubicBezTo>
                  <a:pt x="3891856" y="833492"/>
                  <a:pt x="3900663" y="845393"/>
                  <a:pt x="3912049" y="854514"/>
                </a:cubicBezTo>
                <a:cubicBezTo>
                  <a:pt x="3897352" y="819849"/>
                  <a:pt x="3883037" y="784928"/>
                  <a:pt x="3868083" y="750263"/>
                </a:cubicBezTo>
                <a:cubicBezTo>
                  <a:pt x="3806989" y="608712"/>
                  <a:pt x="3742478" y="469145"/>
                  <a:pt x="3674155" y="331786"/>
                </a:cubicBezTo>
                <a:lnTo>
                  <a:pt x="3496656" y="0"/>
                </a:lnTo>
                <a:lnTo>
                  <a:pt x="3554371" y="0"/>
                </a:lnTo>
                <a:lnTo>
                  <a:pt x="3661621" y="196614"/>
                </a:lnTo>
                <a:cubicBezTo>
                  <a:pt x="3856899" y="573253"/>
                  <a:pt x="4021071" y="966066"/>
                  <a:pt x="4161279" y="1371196"/>
                </a:cubicBezTo>
                <a:cubicBezTo>
                  <a:pt x="4379525" y="2007265"/>
                  <a:pt x="4530141" y="2664286"/>
                  <a:pt x="4610660" y="3331516"/>
                </a:cubicBezTo>
                <a:cubicBezTo>
                  <a:pt x="4652837" y="3672965"/>
                  <a:pt x="4671625" y="4013908"/>
                  <a:pt x="4645040" y="4357388"/>
                </a:cubicBezTo>
                <a:cubicBezTo>
                  <a:pt x="4613599" y="4758899"/>
                  <a:pt x="4566181" y="5157998"/>
                  <a:pt x="4485789" y="5552906"/>
                </a:cubicBezTo>
                <a:cubicBezTo>
                  <a:pt x="4397121" y="5988893"/>
                  <a:pt x="4276748" y="6414594"/>
                  <a:pt x="4117769" y="6828295"/>
                </a:cubicBezTo>
                <a:lnTo>
                  <a:pt x="4105288" y="6858000"/>
                </a:lnTo>
                <a:lnTo>
                  <a:pt x="4052520" y="6858000"/>
                </a:lnTo>
                <a:lnTo>
                  <a:pt x="4059369" y="6841549"/>
                </a:lnTo>
                <a:cubicBezTo>
                  <a:pt x="4147276" y="6614016"/>
                  <a:pt x="4224193" y="6380817"/>
                  <a:pt x="4291518" y="6142729"/>
                </a:cubicBezTo>
                <a:cubicBezTo>
                  <a:pt x="4350055" y="5935370"/>
                  <a:pt x="4393256" y="5723695"/>
                  <a:pt x="4443357" y="5513923"/>
                </a:cubicBezTo>
                <a:cubicBezTo>
                  <a:pt x="4444541" y="5502788"/>
                  <a:pt x="4445137" y="5491601"/>
                  <a:pt x="4445146" y="5480401"/>
                </a:cubicBezTo>
                <a:cubicBezTo>
                  <a:pt x="4408465" y="5607635"/>
                  <a:pt x="4379196" y="5719759"/>
                  <a:pt x="4344559" y="5830359"/>
                </a:cubicBezTo>
                <a:cubicBezTo>
                  <a:pt x="4254261" y="6118381"/>
                  <a:pt x="4150112" y="6398531"/>
                  <a:pt x="4031702" y="6670527"/>
                </a:cubicBezTo>
                <a:lnTo>
                  <a:pt x="3943824" y="6858000"/>
                </a:lnTo>
                <a:lnTo>
                  <a:pt x="0" y="6858000"/>
                </a:lnTo>
                <a:close/>
              </a:path>
            </a:pathLst>
          </a:custGeom>
        </p:spPr>
      </p:pic>
      <p:sp>
        <p:nvSpPr>
          <p:cNvPr id="3" name="Content Placeholder 2">
            <a:extLst>
              <a:ext uri="{FF2B5EF4-FFF2-40B4-BE49-F238E27FC236}">
                <a16:creationId xmlns:a16="http://schemas.microsoft.com/office/drawing/2014/main" id="{FE855EFC-42AF-0F7E-F17A-845D44F85161}"/>
              </a:ext>
            </a:extLst>
          </p:cNvPr>
          <p:cNvSpPr>
            <a:spLocks noGrp="1"/>
          </p:cNvSpPr>
          <p:nvPr>
            <p:ph idx="1"/>
          </p:nvPr>
        </p:nvSpPr>
        <p:spPr>
          <a:xfrm>
            <a:off x="5297762" y="2706624"/>
            <a:ext cx="6251110" cy="3483864"/>
          </a:xfrm>
        </p:spPr>
        <p:txBody>
          <a:bodyPr vert="horz" lIns="91440" tIns="45720" rIns="91440" bIns="45720" rtlCol="0">
            <a:normAutofit/>
          </a:bodyPr>
          <a:lstStyle/>
          <a:p>
            <a:r>
              <a:rPr lang="en-GB" sz="2200"/>
              <a:t>We then learnt that Big Ben was next to the Houses of Parliament. </a:t>
            </a:r>
          </a:p>
          <a:p>
            <a:r>
              <a:rPr lang="en-GB" sz="2200"/>
              <a:t>We understood that it was the bell inside the tower that was called 'Big Ben'. </a:t>
            </a:r>
          </a:p>
          <a:p>
            <a:r>
              <a:rPr lang="en-GB" sz="2200"/>
              <a:t>We know that the number of rings that Big Ben makes tell us the time. For example, 3 rings means it is 3 o'clock. </a:t>
            </a:r>
          </a:p>
        </p:txBody>
      </p:sp>
    </p:spTree>
    <p:extLst>
      <p:ext uri="{BB962C8B-B14F-4D97-AF65-F5344CB8AC3E}">
        <p14:creationId xmlns:p14="http://schemas.microsoft.com/office/powerpoint/2010/main" val="283927125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2DC441-FCFD-64DC-465E-1D105CE28DD4}"/>
              </a:ext>
            </a:extLst>
          </p:cNvPr>
          <p:cNvSpPr>
            <a:spLocks noGrp="1"/>
          </p:cNvSpPr>
          <p:nvPr>
            <p:ph type="title"/>
          </p:nvPr>
        </p:nvSpPr>
        <p:spPr>
          <a:xfrm>
            <a:off x="630936" y="640080"/>
            <a:ext cx="4818888" cy="1481328"/>
          </a:xfrm>
        </p:spPr>
        <p:txBody>
          <a:bodyPr anchor="b">
            <a:normAutofit/>
          </a:bodyPr>
          <a:lstStyle/>
          <a:p>
            <a:r>
              <a:rPr lang="en-GB" sz="5400" b="1" u="sng"/>
              <a:t>Democracy</a:t>
            </a:r>
          </a:p>
        </p:txBody>
      </p:sp>
      <p:sp>
        <p:nvSpPr>
          <p:cNvPr id="3" name="Content Placeholder 2">
            <a:extLst>
              <a:ext uri="{FF2B5EF4-FFF2-40B4-BE49-F238E27FC236}">
                <a16:creationId xmlns:a16="http://schemas.microsoft.com/office/drawing/2014/main" id="{440421C4-F045-EFA1-75EA-0660525ECD96}"/>
              </a:ext>
            </a:extLst>
          </p:cNvPr>
          <p:cNvSpPr>
            <a:spLocks noGrp="1"/>
          </p:cNvSpPr>
          <p:nvPr>
            <p:ph idx="1"/>
          </p:nvPr>
        </p:nvSpPr>
        <p:spPr>
          <a:xfrm>
            <a:off x="630936" y="2660904"/>
            <a:ext cx="4818888" cy="3547872"/>
          </a:xfrm>
        </p:spPr>
        <p:txBody>
          <a:bodyPr vert="horz" lIns="91440" tIns="45720" rIns="91440" bIns="45720" rtlCol="0" anchor="t">
            <a:normAutofit/>
          </a:bodyPr>
          <a:lstStyle/>
          <a:p>
            <a:r>
              <a:rPr lang="en-GB" sz="2200"/>
              <a:t>We learned about a new word: 'Democracy'.</a:t>
            </a:r>
          </a:p>
          <a:p>
            <a:r>
              <a:rPr lang="en-GB" sz="2200"/>
              <a:t>We understand that democracy is about voting and making a choice together as a class. </a:t>
            </a:r>
          </a:p>
          <a:p>
            <a:r>
              <a:rPr lang="en-GB" sz="2200"/>
              <a:t>We practised democracy in our reading area by voting for the book that we wanted to read during the school day. </a:t>
            </a:r>
          </a:p>
        </p:txBody>
      </p:sp>
      <p:pic>
        <p:nvPicPr>
          <p:cNvPr id="4" name="Picture 3" descr="A sign with a hand putting a ballot in a box&#10;&#10;AI-generated content may be incorrect.">
            <a:extLst>
              <a:ext uri="{FF2B5EF4-FFF2-40B4-BE49-F238E27FC236}">
                <a16:creationId xmlns:a16="http://schemas.microsoft.com/office/drawing/2014/main" id="{0BC043D2-4C24-6470-D840-C5EA4D00FD28}"/>
              </a:ext>
            </a:extLst>
          </p:cNvPr>
          <p:cNvPicPr>
            <a:picLocks noChangeAspect="1"/>
          </p:cNvPicPr>
          <p:nvPr/>
        </p:nvPicPr>
        <p:blipFill>
          <a:blip r:embed="rId2"/>
          <a:stretch>
            <a:fillRect/>
          </a:stretch>
        </p:blipFill>
        <p:spPr>
          <a:xfrm>
            <a:off x="6568792" y="640080"/>
            <a:ext cx="4519480" cy="5577840"/>
          </a:xfrm>
          <a:prstGeom prst="rect">
            <a:avLst/>
          </a:prstGeom>
        </p:spPr>
      </p:pic>
    </p:spTree>
    <p:extLst>
      <p:ext uri="{BB962C8B-B14F-4D97-AF65-F5344CB8AC3E}">
        <p14:creationId xmlns:p14="http://schemas.microsoft.com/office/powerpoint/2010/main" val="422529136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6E4A97-DCCD-29D5-D7FD-A9EBC446572C}"/>
              </a:ext>
            </a:extLst>
          </p:cNvPr>
          <p:cNvSpPr>
            <a:spLocks noGrp="1"/>
          </p:cNvSpPr>
          <p:nvPr>
            <p:ph type="title"/>
          </p:nvPr>
        </p:nvSpPr>
        <p:spPr>
          <a:xfrm>
            <a:off x="6551550" y="365125"/>
            <a:ext cx="4802249" cy="2412882"/>
          </a:xfrm>
        </p:spPr>
        <p:txBody>
          <a:bodyPr anchor="b">
            <a:normAutofit/>
          </a:bodyPr>
          <a:lstStyle/>
          <a:p>
            <a:r>
              <a:rPr lang="en-GB" sz="4000" b="1" u="sng"/>
              <a:t>Parliament Week - Provision</a:t>
            </a:r>
          </a:p>
        </p:txBody>
      </p:sp>
      <p:pic>
        <p:nvPicPr>
          <p:cNvPr id="6" name="Picture 5" descr="A child standing next to a building block set&#10;&#10;AI-generated content may be incorrect.">
            <a:extLst>
              <a:ext uri="{FF2B5EF4-FFF2-40B4-BE49-F238E27FC236}">
                <a16:creationId xmlns:a16="http://schemas.microsoft.com/office/drawing/2014/main" id="{0C86151C-421E-0773-960A-FDC19D397B60}"/>
              </a:ext>
            </a:extLst>
          </p:cNvPr>
          <p:cNvPicPr>
            <a:picLocks noChangeAspect="1"/>
          </p:cNvPicPr>
          <p:nvPr/>
        </p:nvPicPr>
        <p:blipFill>
          <a:blip r:embed="rId2"/>
          <a:srcRect r="11357" b="-4"/>
          <a:stretch>
            <a:fillRect/>
          </a:stretch>
        </p:blipFill>
        <p:spPr>
          <a:xfrm>
            <a:off x="-1" y="10"/>
            <a:ext cx="3003123" cy="3892380"/>
          </a:xfrm>
          <a:prstGeom prst="rect">
            <a:avLst/>
          </a:prstGeom>
        </p:spPr>
      </p:pic>
      <p:pic>
        <p:nvPicPr>
          <p:cNvPr id="5" name="Picture 4" descr="A child playing with blocks on a rug&#10;&#10;AI-generated content may be incorrect.">
            <a:extLst>
              <a:ext uri="{FF2B5EF4-FFF2-40B4-BE49-F238E27FC236}">
                <a16:creationId xmlns:a16="http://schemas.microsoft.com/office/drawing/2014/main" id="{831BCBE9-CCA2-DFF9-1707-48FC02644F04}"/>
              </a:ext>
            </a:extLst>
          </p:cNvPr>
          <p:cNvPicPr>
            <a:picLocks noChangeAspect="1"/>
          </p:cNvPicPr>
          <p:nvPr/>
        </p:nvPicPr>
        <p:blipFill>
          <a:blip r:embed="rId3"/>
          <a:srcRect t="14056" r="-1" b="15748"/>
          <a:stretch>
            <a:fillRect/>
          </a:stretch>
        </p:blipFill>
        <p:spPr>
          <a:xfrm>
            <a:off x="3180257" y="10"/>
            <a:ext cx="3016307" cy="2785935"/>
          </a:xfrm>
          <a:prstGeom prst="rect">
            <a:avLst/>
          </a:prstGeom>
        </p:spPr>
      </p:pic>
      <p:pic>
        <p:nvPicPr>
          <p:cNvPr id="4" name="Picture 3" descr="A group of kids playing with wooden blocks&#10;&#10;AI-generated content may be incorrect.">
            <a:extLst>
              <a:ext uri="{FF2B5EF4-FFF2-40B4-BE49-F238E27FC236}">
                <a16:creationId xmlns:a16="http://schemas.microsoft.com/office/drawing/2014/main" id="{D88C10C6-7EA3-389C-278B-09FE1B96078C}"/>
              </a:ext>
            </a:extLst>
          </p:cNvPr>
          <p:cNvPicPr>
            <a:picLocks noChangeAspect="1"/>
          </p:cNvPicPr>
          <p:nvPr/>
        </p:nvPicPr>
        <p:blipFill>
          <a:blip r:embed="rId4"/>
          <a:srcRect r="967" b="1"/>
          <a:stretch>
            <a:fillRect/>
          </a:stretch>
        </p:blipFill>
        <p:spPr>
          <a:xfrm>
            <a:off x="-1" y="4079988"/>
            <a:ext cx="3003123" cy="2778013"/>
          </a:xfrm>
          <a:prstGeom prst="rect">
            <a:avLst/>
          </a:prstGeom>
        </p:spPr>
      </p:pic>
      <p:pic>
        <p:nvPicPr>
          <p:cNvPr id="7" name="Picture 6" descr="A group of children in a classroom&#10;&#10;AI-generated content may be incorrect.">
            <a:extLst>
              <a:ext uri="{FF2B5EF4-FFF2-40B4-BE49-F238E27FC236}">
                <a16:creationId xmlns:a16="http://schemas.microsoft.com/office/drawing/2014/main" id="{15B05AED-08A6-53AE-0C36-6F98E87F62B6}"/>
              </a:ext>
            </a:extLst>
          </p:cNvPr>
          <p:cNvPicPr>
            <a:picLocks noChangeAspect="1"/>
          </p:cNvPicPr>
          <p:nvPr/>
        </p:nvPicPr>
        <p:blipFill>
          <a:blip r:embed="rId5"/>
          <a:srcRect l="4975" r="12448" b="-4"/>
          <a:stretch>
            <a:fillRect/>
          </a:stretch>
        </p:blipFill>
        <p:spPr>
          <a:xfrm>
            <a:off x="3180257" y="2957665"/>
            <a:ext cx="3016307" cy="3900335"/>
          </a:xfrm>
          <a:prstGeom prst="rect">
            <a:avLst/>
          </a:prstGeom>
        </p:spPr>
      </p:pic>
      <p:sp>
        <p:nvSpPr>
          <p:cNvPr id="3" name="Content Placeholder 2">
            <a:extLst>
              <a:ext uri="{FF2B5EF4-FFF2-40B4-BE49-F238E27FC236}">
                <a16:creationId xmlns:a16="http://schemas.microsoft.com/office/drawing/2014/main" id="{EB2915A0-43EF-6D7E-2E22-74FD0AD0F2DD}"/>
              </a:ext>
            </a:extLst>
          </p:cNvPr>
          <p:cNvSpPr>
            <a:spLocks noGrp="1"/>
          </p:cNvSpPr>
          <p:nvPr>
            <p:ph idx="1"/>
          </p:nvPr>
        </p:nvSpPr>
        <p:spPr>
          <a:xfrm>
            <a:off x="6551550" y="2957665"/>
            <a:ext cx="4802249" cy="3178562"/>
          </a:xfrm>
        </p:spPr>
        <p:txBody>
          <a:bodyPr vert="horz" lIns="91440" tIns="45720" rIns="91440" bIns="45720" rtlCol="0">
            <a:normAutofit/>
          </a:bodyPr>
          <a:lstStyle/>
          <a:p>
            <a:r>
              <a:rPr lang="en-GB" sz="2000"/>
              <a:t>We enjoyed building Big Ben and the Houses of Parliament in the construction area. </a:t>
            </a:r>
            <a:endParaRPr lang="en-US" sz="2000"/>
          </a:p>
          <a:p>
            <a:r>
              <a:rPr lang="en-GB" sz="2000"/>
              <a:t>We tried our best to trace Big Ben. </a:t>
            </a:r>
          </a:p>
          <a:p>
            <a:r>
              <a:rPr lang="en-GB" sz="2000"/>
              <a:t>We also painted a picture of Big Ben too! </a:t>
            </a:r>
          </a:p>
        </p:txBody>
      </p:sp>
    </p:spTree>
    <p:extLst>
      <p:ext uri="{BB962C8B-B14F-4D97-AF65-F5344CB8AC3E}">
        <p14:creationId xmlns:p14="http://schemas.microsoft.com/office/powerpoint/2010/main" val="88162547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A8D279-CA64-43FE-9B4F-AB88C6379E70}"/>
              </a:ext>
            </a:extLst>
          </p:cNvPr>
          <p:cNvSpPr>
            <a:spLocks noGrp="1"/>
          </p:cNvSpPr>
          <p:nvPr>
            <p:ph type="title"/>
          </p:nvPr>
        </p:nvSpPr>
        <p:spPr>
          <a:xfrm>
            <a:off x="424069" y="642594"/>
            <a:ext cx="6997147" cy="1000676"/>
          </a:xfrm>
        </p:spPr>
        <p:txBody>
          <a:bodyPr>
            <a:noAutofit/>
          </a:bodyPr>
          <a:lstStyle/>
          <a:p>
            <a:r>
              <a:rPr lang="en-GB" sz="4000" dirty="0"/>
              <a:t>Parliament Week in Year 1</a:t>
            </a:r>
          </a:p>
        </p:txBody>
      </p:sp>
      <p:sp>
        <p:nvSpPr>
          <p:cNvPr id="3" name="Content Placeholder 2">
            <a:extLst>
              <a:ext uri="{FF2B5EF4-FFF2-40B4-BE49-F238E27FC236}">
                <a16:creationId xmlns:a16="http://schemas.microsoft.com/office/drawing/2014/main" id="{BB6724A0-5082-44D8-AE21-7D3582A87244}"/>
              </a:ext>
            </a:extLst>
          </p:cNvPr>
          <p:cNvSpPr>
            <a:spLocks noGrp="1"/>
          </p:cNvSpPr>
          <p:nvPr>
            <p:ph idx="1"/>
          </p:nvPr>
        </p:nvSpPr>
        <p:spPr>
          <a:xfrm>
            <a:off x="838200" y="1825625"/>
            <a:ext cx="5098774" cy="4164358"/>
          </a:xfrm>
        </p:spPr>
        <p:txBody>
          <a:bodyPr>
            <a:normAutofit/>
          </a:bodyPr>
          <a:lstStyle/>
          <a:p>
            <a:pPr marL="0" indent="0">
              <a:buNone/>
            </a:pPr>
            <a:r>
              <a:rPr lang="en-GB" sz="2400" dirty="0"/>
              <a:t>We explored the power of voting by choosing our </a:t>
            </a:r>
            <a:r>
              <a:rPr lang="en-GB" sz="2400" i="1" dirty="0"/>
              <a:t>Golden Time</a:t>
            </a:r>
            <a:r>
              <a:rPr lang="en-GB" sz="2400" dirty="0"/>
              <a:t> activity. First, we carefully thought about all the fun options. Then, just like real voters, we cast our anonymous ballots. After counting the votes together, the moment of truth arrived… the winning activity was announced! Democracy has never been this much fun!</a:t>
            </a:r>
          </a:p>
        </p:txBody>
      </p:sp>
      <p:pic>
        <p:nvPicPr>
          <p:cNvPr id="5" name="Picture 4">
            <a:extLst>
              <a:ext uri="{FF2B5EF4-FFF2-40B4-BE49-F238E27FC236}">
                <a16:creationId xmlns:a16="http://schemas.microsoft.com/office/drawing/2014/main" id="{CD51B6FB-36D4-4977-A1F7-5119654D135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0800000">
            <a:off x="8063948" y="404259"/>
            <a:ext cx="3776870" cy="2832653"/>
          </a:xfrm>
          <a:prstGeom prst="rect">
            <a:avLst/>
          </a:prstGeom>
        </p:spPr>
      </p:pic>
      <p:pic>
        <p:nvPicPr>
          <p:cNvPr id="7" name="Picture 6">
            <a:extLst>
              <a:ext uri="{FF2B5EF4-FFF2-40B4-BE49-F238E27FC236}">
                <a16:creationId xmlns:a16="http://schemas.microsoft.com/office/drawing/2014/main" id="{CEE9CD2C-C4DC-4728-B056-658799F0058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0800000">
            <a:off x="6096000" y="2431843"/>
            <a:ext cx="3935896" cy="2951922"/>
          </a:xfrm>
          <a:prstGeom prst="rect">
            <a:avLst/>
          </a:prstGeom>
        </p:spPr>
      </p:pic>
      <p:pic>
        <p:nvPicPr>
          <p:cNvPr id="9" name="Picture 8">
            <a:extLst>
              <a:ext uri="{FF2B5EF4-FFF2-40B4-BE49-F238E27FC236}">
                <a16:creationId xmlns:a16="http://schemas.microsoft.com/office/drawing/2014/main" id="{375AA520-5D49-42FC-A4EB-5773151B816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0800000">
            <a:off x="8401878" y="3770176"/>
            <a:ext cx="3578087" cy="2683565"/>
          </a:xfrm>
          <a:prstGeom prst="rect">
            <a:avLst/>
          </a:prstGeom>
        </p:spPr>
      </p:pic>
    </p:spTree>
    <p:extLst>
      <p:ext uri="{BB962C8B-B14F-4D97-AF65-F5344CB8AC3E}">
        <p14:creationId xmlns:p14="http://schemas.microsoft.com/office/powerpoint/2010/main" val="348403046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1074" y="195944"/>
            <a:ext cx="6583680" cy="731520"/>
          </a:xfrm>
        </p:spPr>
        <p:txBody>
          <a:bodyPr>
            <a:normAutofit fontScale="90000"/>
          </a:bodyPr>
          <a:lstStyle/>
          <a:p>
            <a:r>
              <a:rPr lang="en-GB" dirty="0" err="1" smtClean="0"/>
              <a:t>Yr</a:t>
            </a:r>
            <a:r>
              <a:rPr lang="en-GB" dirty="0" smtClean="0"/>
              <a:t> 2     Sparrows and Robins</a:t>
            </a:r>
            <a:br>
              <a:rPr lang="en-GB" dirty="0" smtClean="0"/>
            </a:br>
            <a:r>
              <a:rPr lang="en-GB" dirty="0" smtClean="0"/>
              <a:t> </a:t>
            </a:r>
            <a:endParaRPr lang="en-GB" dirty="0"/>
          </a:p>
        </p:txBody>
      </p:sp>
      <p:pic>
        <p:nvPicPr>
          <p:cNvPr id="5" name="Content Placeholder 4"/>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bwMode="auto">
          <a:xfrm>
            <a:off x="745890" y="574767"/>
            <a:ext cx="11170192" cy="62832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8511583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smtClean="0"/>
              <a:t>Y3 Magpies</a:t>
            </a:r>
            <a:br>
              <a:rPr lang="en-GB" dirty="0" smtClean="0"/>
            </a:br>
            <a:r>
              <a:rPr lang="en-GB" dirty="0" smtClean="0"/>
              <a:t>Debating Skills</a:t>
            </a:r>
            <a:endParaRPr lang="en-GB" dirty="0"/>
          </a:p>
        </p:txBody>
      </p:sp>
      <p:pic>
        <p:nvPicPr>
          <p:cNvPr id="7" name="Content Placeholder 6"/>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rot="5400000">
            <a:off x="7611460" y="2593579"/>
            <a:ext cx="4873625" cy="3655218"/>
          </a:xfrm>
        </p:spPr>
      </p:pic>
      <p:sp>
        <p:nvSpPr>
          <p:cNvPr id="6" name="Text Placeholder 5"/>
          <p:cNvSpPr>
            <a:spLocks noGrp="1"/>
          </p:cNvSpPr>
          <p:nvPr>
            <p:ph type="body" sz="half" idx="2"/>
          </p:nvPr>
        </p:nvSpPr>
        <p:spPr>
          <a:xfrm>
            <a:off x="839789" y="2057400"/>
            <a:ext cx="3209698" cy="3811588"/>
          </a:xfrm>
        </p:spPr>
        <p:txBody>
          <a:bodyPr>
            <a:normAutofit/>
          </a:bodyPr>
          <a:lstStyle/>
          <a:p>
            <a:r>
              <a:rPr lang="en-GB" sz="1800" dirty="0" smtClean="0"/>
              <a:t>We found out about how the Government and the opposition parties have debates in The House of Common.</a:t>
            </a:r>
          </a:p>
          <a:p>
            <a:r>
              <a:rPr lang="en-GB" sz="1800" dirty="0" smtClean="0"/>
              <a:t>We had a debate. Daniel was the Prime Minister.</a:t>
            </a:r>
          </a:p>
          <a:p>
            <a:r>
              <a:rPr lang="en-GB" sz="1800" dirty="0" err="1" smtClean="0"/>
              <a:t>Madiha</a:t>
            </a:r>
            <a:r>
              <a:rPr lang="en-GB" sz="1800" dirty="0" smtClean="0"/>
              <a:t> was the leader of the Opposition.</a:t>
            </a:r>
          </a:p>
          <a:p>
            <a:r>
              <a:rPr lang="en-GB" sz="1800" dirty="0" smtClean="0"/>
              <a:t>Elijah was the Speaker keeping order!</a:t>
            </a:r>
          </a:p>
        </p:txBody>
      </p:sp>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3636918" y="1108710"/>
            <a:ext cx="5212080" cy="3909060"/>
          </a:xfrm>
          <a:prstGeom prst="rect">
            <a:avLst/>
          </a:prstGeom>
        </p:spPr>
      </p:pic>
      <p:pic>
        <p:nvPicPr>
          <p:cNvPr id="9" name="Picture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0800000">
            <a:off x="9532505" y="785406"/>
            <a:ext cx="2366552" cy="1774914"/>
          </a:xfrm>
          <a:prstGeom prst="rect">
            <a:avLst/>
          </a:prstGeom>
        </p:spPr>
      </p:pic>
      <p:pic>
        <p:nvPicPr>
          <p:cNvPr id="10" name="Picture 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10800000">
            <a:off x="8220663" y="208328"/>
            <a:ext cx="1952714" cy="1464535"/>
          </a:xfrm>
          <a:prstGeom prst="rect">
            <a:avLst/>
          </a:prstGeom>
        </p:spPr>
      </p:pic>
    </p:spTree>
    <p:extLst>
      <p:ext uri="{BB962C8B-B14F-4D97-AF65-F5344CB8AC3E}">
        <p14:creationId xmlns:p14="http://schemas.microsoft.com/office/powerpoint/2010/main" val="101224256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Magpies </a:t>
            </a:r>
            <a:br>
              <a:rPr lang="en-GB" dirty="0" smtClean="0"/>
            </a:br>
            <a:r>
              <a:rPr lang="en-GB" dirty="0" smtClean="0"/>
              <a:t>Democracy in action</a:t>
            </a:r>
            <a:br>
              <a:rPr lang="en-GB" dirty="0" smtClean="0"/>
            </a:br>
            <a:r>
              <a:rPr lang="en-GB" dirty="0" smtClean="0"/>
              <a:t>Voting</a:t>
            </a:r>
            <a:endParaRPr lang="en-GB" dirty="0"/>
          </a:p>
        </p:txBody>
      </p:sp>
      <p:pic>
        <p:nvPicPr>
          <p:cNvPr id="5" name="Content Placeholder 4"/>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rot="5400000">
            <a:off x="4545873" y="3574060"/>
            <a:ext cx="2455819" cy="1841864"/>
          </a:xfrm>
        </p:spPr>
      </p:pic>
      <p:sp>
        <p:nvSpPr>
          <p:cNvPr id="4" name="Text Placeholder 3"/>
          <p:cNvSpPr>
            <a:spLocks noGrp="1"/>
          </p:cNvSpPr>
          <p:nvPr>
            <p:ph type="body" sz="half" idx="2"/>
          </p:nvPr>
        </p:nvSpPr>
        <p:spPr/>
        <p:txBody>
          <a:bodyPr/>
          <a:lstStyle/>
          <a:p>
            <a:r>
              <a:rPr lang="en-GB" dirty="0" smtClean="0"/>
              <a:t>Everyone debated Daniel’s proposal that </a:t>
            </a:r>
          </a:p>
          <a:p>
            <a:r>
              <a:rPr lang="en-GB" dirty="0" smtClean="0"/>
              <a:t>Children should only come to school on Wednesdays.</a:t>
            </a:r>
          </a:p>
          <a:p>
            <a:r>
              <a:rPr lang="en-GB" dirty="0" smtClean="0"/>
              <a:t>There were many fabulous, well argued points on both sides.</a:t>
            </a:r>
          </a:p>
          <a:p>
            <a:r>
              <a:rPr lang="en-GB" dirty="0" smtClean="0"/>
              <a:t>We voted. The votes we counted.</a:t>
            </a:r>
          </a:p>
          <a:p>
            <a:r>
              <a:rPr lang="en-GB" dirty="0" smtClean="0"/>
              <a:t>There was a large majority in favour!!</a:t>
            </a:r>
          </a:p>
          <a:p>
            <a:endParaRPr lang="en-GB" dirty="0"/>
          </a:p>
          <a:p>
            <a:r>
              <a:rPr lang="en-GB" dirty="0" smtClean="0"/>
              <a:t>We enjoyed the debate so much that several children asked if we could debate a new idea every day from now on!</a:t>
            </a:r>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6200000">
            <a:off x="9323706" y="1868444"/>
            <a:ext cx="2825208" cy="2118906"/>
          </a:xfrm>
          <a:prstGeom prst="rect">
            <a:avLst/>
          </a:prstGeom>
        </p:spPr>
      </p:pic>
      <p:pic>
        <p:nvPicPr>
          <p:cNvPr id="7" name="Picture 6"/>
          <p:cNvPicPr>
            <a:picLocks noChangeAspect="1"/>
          </p:cNvPicPr>
          <p:nvPr/>
        </p:nvPicPr>
        <p:blipFill rotWithShape="1">
          <a:blip r:embed="rId4" cstate="print">
            <a:extLst>
              <a:ext uri="{28A0092B-C50C-407E-A947-70E740481C1C}">
                <a14:useLocalDpi xmlns:a14="http://schemas.microsoft.com/office/drawing/2010/main" val="0"/>
              </a:ext>
            </a:extLst>
          </a:blip>
          <a:srcRect l="16905" t="21714" r="15809" b="8000"/>
          <a:stretch/>
        </p:blipFill>
        <p:spPr>
          <a:xfrm>
            <a:off x="6771732" y="3304907"/>
            <a:ext cx="3853543" cy="3019017"/>
          </a:xfrm>
          <a:prstGeom prst="rect">
            <a:avLst/>
          </a:prstGeom>
        </p:spPr>
      </p:pic>
      <p:pic>
        <p:nvPicPr>
          <p:cNvPr id="8" name="Picture 7"/>
          <p:cNvPicPr>
            <a:picLocks noChangeAspect="1"/>
          </p:cNvPicPr>
          <p:nvPr/>
        </p:nvPicPr>
        <p:blipFill rotWithShape="1">
          <a:blip r:embed="rId5" cstate="print">
            <a:extLst>
              <a:ext uri="{28A0092B-C50C-407E-A947-70E740481C1C}">
                <a14:useLocalDpi xmlns:a14="http://schemas.microsoft.com/office/drawing/2010/main" val="0"/>
              </a:ext>
            </a:extLst>
          </a:blip>
          <a:srcRect l="7096" t="36000" r="14905" b="9333"/>
          <a:stretch/>
        </p:blipFill>
        <p:spPr>
          <a:xfrm rot="10800000">
            <a:off x="4455114" y="457200"/>
            <a:ext cx="5067708" cy="2663795"/>
          </a:xfrm>
          <a:prstGeom prst="rect">
            <a:avLst/>
          </a:prstGeom>
        </p:spPr>
      </p:pic>
    </p:spTree>
    <p:extLst>
      <p:ext uri="{BB962C8B-B14F-4D97-AF65-F5344CB8AC3E}">
        <p14:creationId xmlns:p14="http://schemas.microsoft.com/office/powerpoint/2010/main" val="141171522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GB" dirty="0" smtClean="0"/>
              <a:t>Kingfishers Y3 Democracy</a:t>
            </a:r>
            <a:endParaRPr lang="en-GB" dirty="0"/>
          </a:p>
        </p:txBody>
      </p:sp>
      <p:sp>
        <p:nvSpPr>
          <p:cNvPr id="11" name="Text Placeholder 10"/>
          <p:cNvSpPr>
            <a:spLocks noGrp="1"/>
          </p:cNvSpPr>
          <p:nvPr>
            <p:ph type="body" idx="1"/>
          </p:nvPr>
        </p:nvSpPr>
        <p:spPr>
          <a:xfrm>
            <a:off x="839789" y="1681162"/>
            <a:ext cx="4189412" cy="1702117"/>
          </a:xfrm>
        </p:spPr>
        <p:txBody>
          <a:bodyPr>
            <a:normAutofit fontScale="92500" lnSpcReduction="10000"/>
          </a:bodyPr>
          <a:lstStyle/>
          <a:p>
            <a:r>
              <a:rPr lang="en-GB" dirty="0" smtClean="0"/>
              <a:t>We talked about how the people in the UK vote for their MPs  and we are a democracy.</a:t>
            </a:r>
          </a:p>
          <a:p>
            <a:endParaRPr lang="en-GB" dirty="0"/>
          </a:p>
          <a:p>
            <a:r>
              <a:rPr lang="en-GB" dirty="0" smtClean="0"/>
              <a:t>Keir </a:t>
            </a:r>
            <a:r>
              <a:rPr lang="en-GB" dirty="0" err="1" smtClean="0"/>
              <a:t>Starmer</a:t>
            </a:r>
            <a:r>
              <a:rPr lang="en-GB" dirty="0" smtClean="0"/>
              <a:t> is our Prime Minister.</a:t>
            </a:r>
            <a:endParaRPr lang="en-GB" dirty="0"/>
          </a:p>
        </p:txBody>
      </p:sp>
      <p:pic>
        <p:nvPicPr>
          <p:cNvPr id="9" name="Content Placeholder 8"/>
          <p:cNvPicPr>
            <a:picLocks noGrp="1" noChangeAspect="1"/>
          </p:cNvPicPr>
          <p:nvPr>
            <p:ph idx="4294967295"/>
          </p:nvPr>
        </p:nvPicPr>
        <p:blipFill>
          <a:blip r:embed="rId2" cstate="print">
            <a:extLst>
              <a:ext uri="{28A0092B-C50C-407E-A947-70E740481C1C}">
                <a14:useLocalDpi xmlns:a14="http://schemas.microsoft.com/office/drawing/2010/main" val="0"/>
              </a:ext>
            </a:extLst>
          </a:blip>
          <a:stretch>
            <a:fillRect/>
          </a:stretch>
        </p:blipFill>
        <p:spPr>
          <a:xfrm rot="10800000">
            <a:off x="1058091" y="3577236"/>
            <a:ext cx="4114800" cy="3086663"/>
          </a:xfrm>
        </p:spPr>
      </p:pic>
      <p:pic>
        <p:nvPicPr>
          <p:cNvPr id="1026" name="Picture 2" descr="The Keir Starmer conundrum • Inside Story"/>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bwMode="auto">
          <a:xfrm>
            <a:off x="5963537" y="1681162"/>
            <a:ext cx="5620105" cy="37399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6669767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a:bodyPr>
          <a:lstStyle/>
          <a:p>
            <a:r>
              <a:rPr lang="en-GB" sz="2800" dirty="0" smtClean="0"/>
              <a:t>We thought about what it would be like to be Prime Minister of the UK.</a:t>
            </a:r>
            <a:br>
              <a:rPr lang="en-GB" sz="2800" dirty="0" smtClean="0"/>
            </a:br>
            <a:r>
              <a:rPr lang="en-GB" sz="2800" dirty="0" smtClean="0"/>
              <a:t>We planned what we would do if we were the Prime Minister.</a:t>
            </a:r>
            <a:endParaRPr lang="en-GB" sz="2800" dirty="0"/>
          </a:p>
        </p:txBody>
      </p:sp>
      <p:pic>
        <p:nvPicPr>
          <p:cNvPr id="11" name="Content Placeholder 10"/>
          <p:cNvPicPr>
            <a:picLocks noGrp="1" noChangeAspect="1"/>
          </p:cNvPicPr>
          <p:nvPr>
            <p:ph sz="half" idx="2"/>
          </p:nvPr>
        </p:nvPicPr>
        <p:blipFill>
          <a:blip r:embed="rId2" cstate="print">
            <a:extLst>
              <a:ext uri="{28A0092B-C50C-407E-A947-70E740481C1C}">
                <a14:useLocalDpi xmlns:a14="http://schemas.microsoft.com/office/drawing/2010/main" val="0"/>
              </a:ext>
            </a:extLst>
          </a:blip>
          <a:stretch>
            <a:fillRect/>
          </a:stretch>
        </p:blipFill>
        <p:spPr>
          <a:xfrm rot="10800000">
            <a:off x="839788" y="1690688"/>
            <a:ext cx="4912784" cy="3684588"/>
          </a:xfrm>
        </p:spPr>
      </p:pic>
      <p:pic>
        <p:nvPicPr>
          <p:cNvPr id="10" name="Content Placeholder 9"/>
          <p:cNvPicPr>
            <a:picLocks noGrp="1" noChangeAspect="1"/>
          </p:cNvPicPr>
          <p:nvPr>
            <p:ph sz="quarter" idx="4"/>
          </p:nvPr>
        </p:nvPicPr>
        <p:blipFill>
          <a:blip r:embed="rId3" cstate="print">
            <a:extLst>
              <a:ext uri="{28A0092B-C50C-407E-A947-70E740481C1C}">
                <a14:useLocalDpi xmlns:a14="http://schemas.microsoft.com/office/drawing/2010/main" val="0"/>
              </a:ext>
            </a:extLst>
          </a:blip>
          <a:stretch>
            <a:fillRect/>
          </a:stretch>
        </p:blipFill>
        <p:spPr>
          <a:xfrm rot="10800000">
            <a:off x="6442604" y="1690688"/>
            <a:ext cx="4912784" cy="3684588"/>
          </a:xfrm>
        </p:spPr>
      </p:pic>
    </p:spTree>
    <p:extLst>
      <p:ext uri="{BB962C8B-B14F-4D97-AF65-F5344CB8AC3E}">
        <p14:creationId xmlns:p14="http://schemas.microsoft.com/office/powerpoint/2010/main" val="38417810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84512" y="339634"/>
            <a:ext cx="10745042" cy="5957987"/>
          </a:xfrm>
        </p:spPr>
      </p:pic>
    </p:spTree>
    <p:extLst>
      <p:ext uri="{BB962C8B-B14F-4D97-AF65-F5344CB8AC3E}">
        <p14:creationId xmlns:p14="http://schemas.microsoft.com/office/powerpoint/2010/main" val="217653016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38263E-0ECF-4B12-9019-E921D978EBEA}"/>
              </a:ext>
            </a:extLst>
          </p:cNvPr>
          <p:cNvSpPr>
            <a:spLocks noGrp="1"/>
          </p:cNvSpPr>
          <p:nvPr>
            <p:ph type="ctrTitle"/>
          </p:nvPr>
        </p:nvSpPr>
        <p:spPr>
          <a:xfrm>
            <a:off x="1384663" y="1884218"/>
            <a:ext cx="9588137" cy="1371743"/>
          </a:xfrm>
        </p:spPr>
        <p:txBody>
          <a:bodyPr>
            <a:normAutofit fontScale="90000"/>
          </a:bodyPr>
          <a:lstStyle/>
          <a:p>
            <a:r>
              <a:rPr lang="en-GB" dirty="0" smtClean="0"/>
              <a:t>Parliament </a:t>
            </a:r>
            <a:r>
              <a:rPr lang="en-GB" dirty="0"/>
              <a:t>Week </a:t>
            </a:r>
            <a:r>
              <a:rPr lang="en-GB" dirty="0" smtClean="0"/>
              <a:t>in Jays Class Y5</a:t>
            </a:r>
            <a:r>
              <a:rPr lang="en-GB" dirty="0"/>
              <a:t/>
            </a:r>
            <a:br>
              <a:rPr lang="en-GB" dirty="0"/>
            </a:br>
            <a:r>
              <a:rPr lang="en-GB" dirty="0"/>
              <a:t>24</a:t>
            </a:r>
            <a:r>
              <a:rPr lang="en-GB" baseline="30000" dirty="0"/>
              <a:t>th</a:t>
            </a:r>
            <a:r>
              <a:rPr lang="en-GB" dirty="0"/>
              <a:t> -28</a:t>
            </a:r>
            <a:r>
              <a:rPr lang="en-GB" baseline="30000" dirty="0"/>
              <a:t>th</a:t>
            </a:r>
            <a:r>
              <a:rPr lang="en-GB" dirty="0"/>
              <a:t> November 2025</a:t>
            </a:r>
            <a:br>
              <a:rPr lang="en-GB" dirty="0"/>
            </a:br>
            <a:endParaRPr lang="en-GB" dirty="0"/>
          </a:p>
        </p:txBody>
      </p:sp>
      <p:pic>
        <p:nvPicPr>
          <p:cNvPr id="4" name="Picture 3">
            <a:extLst>
              <a:ext uri="{FF2B5EF4-FFF2-40B4-BE49-F238E27FC236}">
                <a16:creationId xmlns:a16="http://schemas.microsoft.com/office/drawing/2014/main" id="{2D2754DB-D2EA-4E2B-8584-F3D7F6CE427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0800000">
            <a:off x="529386" y="2604797"/>
            <a:ext cx="4979609" cy="3397066"/>
          </a:xfrm>
          <a:prstGeom prst="rect">
            <a:avLst/>
          </a:prstGeom>
        </p:spPr>
      </p:pic>
      <p:sp>
        <p:nvSpPr>
          <p:cNvPr id="3" name="TextBox 2">
            <a:extLst>
              <a:ext uri="{FF2B5EF4-FFF2-40B4-BE49-F238E27FC236}">
                <a16:creationId xmlns:a16="http://schemas.microsoft.com/office/drawing/2014/main" id="{3CC0BA14-E899-4530-9D28-68E4EDC8507C}"/>
              </a:ext>
            </a:extLst>
          </p:cNvPr>
          <p:cNvSpPr txBox="1"/>
          <p:nvPr/>
        </p:nvSpPr>
        <p:spPr>
          <a:xfrm flipH="1">
            <a:off x="6857998" y="2604798"/>
            <a:ext cx="4114802" cy="3477875"/>
          </a:xfrm>
          <a:prstGeom prst="rect">
            <a:avLst/>
          </a:prstGeom>
          <a:noFill/>
        </p:spPr>
        <p:txBody>
          <a:bodyPr wrap="square" rtlCol="0">
            <a:spAutoFit/>
          </a:bodyPr>
          <a:lstStyle/>
          <a:p>
            <a:pPr algn="ctr"/>
            <a:r>
              <a:rPr lang="en-GB" sz="2000" dirty="0">
                <a:latin typeface="Comic Sans MS" panose="030F0702030302020204" pitchFamily="66" charset="0"/>
              </a:rPr>
              <a:t>In </a:t>
            </a:r>
            <a:r>
              <a:rPr lang="en-GB" sz="2000">
                <a:latin typeface="Comic Sans MS" panose="030F0702030302020204" pitchFamily="66" charset="0"/>
              </a:rPr>
              <a:t>Jays </a:t>
            </a:r>
            <a:r>
              <a:rPr lang="en-GB" sz="2000" dirty="0">
                <a:latin typeface="Comic Sans MS" panose="030F0702030302020204" pitchFamily="66" charset="0"/>
              </a:rPr>
              <a:t>C</a:t>
            </a:r>
            <a:r>
              <a:rPr lang="en-GB" sz="2000">
                <a:latin typeface="Comic Sans MS" panose="030F0702030302020204" pitchFamily="66" charset="0"/>
              </a:rPr>
              <a:t>lass </a:t>
            </a:r>
            <a:r>
              <a:rPr lang="en-GB" sz="2000" dirty="0">
                <a:latin typeface="Comic Sans MS" panose="030F0702030302020204" pitchFamily="66" charset="0"/>
              </a:rPr>
              <a:t>to mark Parliament Week, we first of all had a discussion to find out what we know about how Parliament works and what it is.</a:t>
            </a:r>
          </a:p>
          <a:p>
            <a:pPr algn="ctr"/>
            <a:r>
              <a:rPr lang="en-GB" sz="2000" dirty="0">
                <a:latin typeface="Comic Sans MS" panose="030F0702030302020204" pitchFamily="66" charset="0"/>
              </a:rPr>
              <a:t>Next we ‘visited’ the Houses of Commons and Lords by looking at the 360 Virtual Tour on the internet. We also looked at Big Ben and how it has been renovated.</a:t>
            </a:r>
          </a:p>
        </p:txBody>
      </p:sp>
    </p:spTree>
    <p:extLst>
      <p:ext uri="{BB962C8B-B14F-4D97-AF65-F5344CB8AC3E}">
        <p14:creationId xmlns:p14="http://schemas.microsoft.com/office/powerpoint/2010/main" val="409508103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AABFD09-51B7-4BCC-905D-149A411F80B3}"/>
              </a:ext>
            </a:extLst>
          </p:cNvPr>
          <p:cNvSpPr>
            <a:spLocks noGrp="1"/>
          </p:cNvSpPr>
          <p:nvPr>
            <p:ph idx="1"/>
          </p:nvPr>
        </p:nvSpPr>
        <p:spPr>
          <a:xfrm>
            <a:off x="838200" y="4239491"/>
            <a:ext cx="10785764" cy="1840490"/>
          </a:xfrm>
        </p:spPr>
        <p:txBody>
          <a:bodyPr>
            <a:normAutofit/>
          </a:bodyPr>
          <a:lstStyle/>
          <a:p>
            <a:pPr marL="0" indent="0" algn="ctr">
              <a:buNone/>
            </a:pPr>
            <a:r>
              <a:rPr lang="en-GB" dirty="0">
                <a:latin typeface="Comic Sans MS" panose="030F0702030302020204" pitchFamily="66" charset="0"/>
              </a:rPr>
              <a:t>After we had our discussion we had fun finding all the important Parliament words in a word-search.</a:t>
            </a:r>
          </a:p>
        </p:txBody>
      </p:sp>
      <p:pic>
        <p:nvPicPr>
          <p:cNvPr id="4" name="Picture 3">
            <a:extLst>
              <a:ext uri="{FF2B5EF4-FFF2-40B4-BE49-F238E27FC236}">
                <a16:creationId xmlns:a16="http://schemas.microsoft.com/office/drawing/2014/main" id="{058D78C7-C67E-4F27-8731-039D6BDDC77B}"/>
              </a:ext>
            </a:extLst>
          </p:cNvPr>
          <p:cNvPicPr>
            <a:picLocks noChangeAspect="1"/>
          </p:cNvPicPr>
          <p:nvPr/>
        </p:nvPicPr>
        <p:blipFill>
          <a:blip r:embed="rId2"/>
          <a:stretch>
            <a:fillRect/>
          </a:stretch>
        </p:blipFill>
        <p:spPr>
          <a:xfrm>
            <a:off x="838200" y="554907"/>
            <a:ext cx="3273836" cy="2450804"/>
          </a:xfrm>
          <a:prstGeom prst="rect">
            <a:avLst/>
          </a:prstGeom>
        </p:spPr>
      </p:pic>
      <p:pic>
        <p:nvPicPr>
          <p:cNvPr id="5" name="Picture 4">
            <a:extLst>
              <a:ext uri="{FF2B5EF4-FFF2-40B4-BE49-F238E27FC236}">
                <a16:creationId xmlns:a16="http://schemas.microsoft.com/office/drawing/2014/main" id="{B25563CC-6BF4-494D-9D9D-4A2819122359}"/>
              </a:ext>
            </a:extLst>
          </p:cNvPr>
          <p:cNvPicPr>
            <a:picLocks noChangeAspect="1"/>
          </p:cNvPicPr>
          <p:nvPr/>
        </p:nvPicPr>
        <p:blipFill>
          <a:blip r:embed="rId3"/>
          <a:stretch>
            <a:fillRect/>
          </a:stretch>
        </p:blipFill>
        <p:spPr>
          <a:xfrm>
            <a:off x="4209700" y="554907"/>
            <a:ext cx="3273836" cy="2456901"/>
          </a:xfrm>
          <a:prstGeom prst="rect">
            <a:avLst/>
          </a:prstGeom>
        </p:spPr>
      </p:pic>
      <p:pic>
        <p:nvPicPr>
          <p:cNvPr id="6" name="Picture 5">
            <a:extLst>
              <a:ext uri="{FF2B5EF4-FFF2-40B4-BE49-F238E27FC236}">
                <a16:creationId xmlns:a16="http://schemas.microsoft.com/office/drawing/2014/main" id="{B875C3FB-C9BF-4960-9286-A845FEC7E67E}"/>
              </a:ext>
            </a:extLst>
          </p:cNvPr>
          <p:cNvPicPr>
            <a:picLocks noChangeAspect="1"/>
          </p:cNvPicPr>
          <p:nvPr/>
        </p:nvPicPr>
        <p:blipFill>
          <a:blip r:embed="rId4"/>
          <a:stretch>
            <a:fillRect/>
          </a:stretch>
        </p:blipFill>
        <p:spPr>
          <a:xfrm>
            <a:off x="7581200" y="554908"/>
            <a:ext cx="3828620" cy="2450804"/>
          </a:xfrm>
          <a:prstGeom prst="rect">
            <a:avLst/>
          </a:prstGeom>
        </p:spPr>
      </p:pic>
    </p:spTree>
    <p:extLst>
      <p:ext uri="{BB962C8B-B14F-4D97-AF65-F5344CB8AC3E}">
        <p14:creationId xmlns:p14="http://schemas.microsoft.com/office/powerpoint/2010/main" val="256978271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839788" y="0"/>
            <a:ext cx="10515600" cy="1325563"/>
          </a:xfrm>
        </p:spPr>
        <p:txBody>
          <a:bodyPr/>
          <a:lstStyle/>
          <a:p>
            <a:pPr algn="ctr"/>
            <a:r>
              <a:rPr lang="en-GB" smtClean="0"/>
              <a:t>Toucans: UK </a:t>
            </a:r>
            <a:r>
              <a:rPr lang="en-GB" dirty="0" smtClean="0"/>
              <a:t>Parliament Week 24.11.25</a:t>
            </a:r>
            <a:endParaRPr lang="en-GB" dirty="0"/>
          </a:p>
        </p:txBody>
      </p:sp>
      <p:sp>
        <p:nvSpPr>
          <p:cNvPr id="5" name="Text Placeholder 4"/>
          <p:cNvSpPr>
            <a:spLocks noGrp="1"/>
          </p:cNvSpPr>
          <p:nvPr>
            <p:ph type="body" idx="1"/>
          </p:nvPr>
        </p:nvSpPr>
        <p:spPr/>
        <p:txBody>
          <a:bodyPr>
            <a:noAutofit/>
          </a:bodyPr>
          <a:lstStyle/>
          <a:p>
            <a:r>
              <a:rPr lang="en-GB" sz="2000" b="0" dirty="0" smtClean="0"/>
              <a:t>We held a discussion about voting ages which took us into discussions about legal driving ages and whether there should be an upper age limit!</a:t>
            </a:r>
            <a:endParaRPr lang="en-GB" sz="2000" b="0" dirty="0"/>
          </a:p>
        </p:txBody>
      </p:sp>
      <p:pic>
        <p:nvPicPr>
          <p:cNvPr id="9" name="Content Placeholder 8"/>
          <p:cNvPicPr>
            <a:picLocks noGrp="1" noChangeAspect="1"/>
          </p:cNvPicPr>
          <p:nvPr>
            <p:ph sz="half" idx="2"/>
          </p:nvPr>
        </p:nvPicPr>
        <p:blipFill>
          <a:blip r:embed="rId2" cstate="print">
            <a:extLst>
              <a:ext uri="{28A0092B-C50C-407E-A947-70E740481C1C}">
                <a14:useLocalDpi xmlns:a14="http://schemas.microsoft.com/office/drawing/2010/main" val="0"/>
              </a:ext>
            </a:extLst>
          </a:blip>
          <a:stretch>
            <a:fillRect/>
          </a:stretch>
        </p:blipFill>
        <p:spPr>
          <a:xfrm rot="5400000">
            <a:off x="1576388" y="2965649"/>
            <a:ext cx="3684587" cy="2763440"/>
          </a:xfrm>
        </p:spPr>
      </p:pic>
      <p:sp>
        <p:nvSpPr>
          <p:cNvPr id="7" name="Text Placeholder 6"/>
          <p:cNvSpPr>
            <a:spLocks noGrp="1"/>
          </p:cNvSpPr>
          <p:nvPr>
            <p:ph type="body" sz="quarter" idx="3"/>
          </p:nvPr>
        </p:nvSpPr>
        <p:spPr/>
        <p:txBody>
          <a:bodyPr>
            <a:noAutofit/>
          </a:bodyPr>
          <a:lstStyle/>
          <a:p>
            <a:pPr>
              <a:lnSpc>
                <a:spcPct val="110000"/>
              </a:lnSpc>
            </a:pPr>
            <a:r>
              <a:rPr lang="en-GB" sz="2000" b="0" dirty="0"/>
              <a:t>We searched online for information about our local </a:t>
            </a:r>
            <a:r>
              <a:rPr lang="en-GB" sz="2000" b="0" dirty="0" smtClean="0"/>
              <a:t>MP </a:t>
            </a:r>
            <a:r>
              <a:rPr lang="en-GB" sz="2000" b="0" dirty="0"/>
              <a:t>(Mr Adnan </a:t>
            </a:r>
            <a:r>
              <a:rPr lang="en-GB" sz="2000" b="0" dirty="0" smtClean="0"/>
              <a:t>Hussain.) There </a:t>
            </a:r>
            <a:r>
              <a:rPr lang="en-GB" sz="2000" b="0" dirty="0"/>
              <a:t>are many ways to contact him and find out additional information.</a:t>
            </a:r>
          </a:p>
        </p:txBody>
      </p:sp>
      <p:pic>
        <p:nvPicPr>
          <p:cNvPr id="10" name="Content Placeholder 9"/>
          <p:cNvPicPr>
            <a:picLocks noGrp="1" noChangeAspect="1"/>
          </p:cNvPicPr>
          <p:nvPr>
            <p:ph sz="quarter" idx="4"/>
          </p:nvPr>
        </p:nvPicPr>
        <p:blipFill>
          <a:blip r:embed="rId3" cstate="print">
            <a:extLst>
              <a:ext uri="{28A0092B-C50C-407E-A947-70E740481C1C}">
                <a14:useLocalDpi xmlns:a14="http://schemas.microsoft.com/office/drawing/2010/main" val="0"/>
              </a:ext>
            </a:extLst>
          </a:blip>
          <a:stretch>
            <a:fillRect/>
          </a:stretch>
        </p:blipFill>
        <p:spPr>
          <a:xfrm rot="5400000">
            <a:off x="6921500" y="2965648"/>
            <a:ext cx="3684588" cy="2763441"/>
          </a:xfrm>
        </p:spPr>
      </p:pic>
    </p:spTree>
    <p:extLst>
      <p:ext uri="{BB962C8B-B14F-4D97-AF65-F5344CB8AC3E}">
        <p14:creationId xmlns:p14="http://schemas.microsoft.com/office/powerpoint/2010/main" val="371983070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91069" y="3360693"/>
            <a:ext cx="7185681" cy="2499991"/>
          </a:xfrm>
          <a:prstGeom prst="rect">
            <a:avLst/>
          </a:prstGeom>
        </p:spPr>
      </p:pic>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64184" y="3127134"/>
            <a:ext cx="4173299" cy="3129974"/>
          </a:xfrm>
          <a:prstGeom prst="rect">
            <a:avLst/>
          </a:prstGeom>
        </p:spPr>
      </p:pic>
      <p:sp>
        <p:nvSpPr>
          <p:cNvPr id="5" name="TextBox 4"/>
          <p:cNvSpPr txBox="1"/>
          <p:nvPr/>
        </p:nvSpPr>
        <p:spPr>
          <a:xfrm>
            <a:off x="313899" y="436728"/>
            <a:ext cx="11327641" cy="2585323"/>
          </a:xfrm>
          <a:prstGeom prst="rect">
            <a:avLst/>
          </a:prstGeom>
          <a:noFill/>
        </p:spPr>
        <p:txBody>
          <a:bodyPr wrap="square" rtlCol="0">
            <a:spAutoFit/>
          </a:bodyPr>
          <a:lstStyle/>
          <a:p>
            <a:r>
              <a:rPr lang="en-GB" sz="2400" u="sng" dirty="0" smtClean="0">
                <a:solidFill>
                  <a:srgbClr val="002060"/>
                </a:solidFill>
                <a:latin typeface="Letter-join Plus 18" panose="02000505000000020003" pitchFamily="50" charset="0"/>
              </a:rPr>
              <a:t>UK Parliament Week</a:t>
            </a:r>
          </a:p>
          <a:p>
            <a:endParaRPr lang="en-GB" sz="2400" dirty="0">
              <a:solidFill>
                <a:srgbClr val="002060"/>
              </a:solidFill>
              <a:latin typeface="Letter-join Plus 18" panose="02000505000000020003" pitchFamily="50" charset="0"/>
            </a:endParaRPr>
          </a:p>
          <a:p>
            <a:r>
              <a:rPr lang="en-GB" sz="2400" dirty="0" smtClean="0">
                <a:solidFill>
                  <a:srgbClr val="002060"/>
                </a:solidFill>
                <a:latin typeface="Letter-join Plus 18" panose="02000505000000020003" pitchFamily="50" charset="0"/>
              </a:rPr>
              <a:t>Eagles class watched Parliament TV live. We learnt about how Parliament works and held our own debates in class on issues such as: whether schools should fine families for going on holiday in school time, whether children should be allowed to go home for lunch and whether we should provide homes for homeless people.  </a:t>
            </a:r>
          </a:p>
          <a:p>
            <a:endParaRPr lang="en-GB" dirty="0"/>
          </a:p>
        </p:txBody>
      </p:sp>
    </p:spTree>
    <p:extLst>
      <p:ext uri="{BB962C8B-B14F-4D97-AF65-F5344CB8AC3E}">
        <p14:creationId xmlns:p14="http://schemas.microsoft.com/office/powerpoint/2010/main" val="172221418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840686" cy="3737020"/>
          </a:xfrm>
        </p:spPr>
        <p:txBody>
          <a:bodyPr/>
          <a:lstStyle/>
          <a:p>
            <a:pPr algn="r"/>
            <a:r>
              <a:rPr lang="en-GB" dirty="0" smtClean="0"/>
              <a:t>We loved it!</a:t>
            </a:r>
            <a:endParaRPr lang="en-GB" dirty="0"/>
          </a:p>
        </p:txBody>
      </p:sp>
      <p:sp>
        <p:nvSpPr>
          <p:cNvPr id="4" name="AutoShape 2" descr="Home | UK Parliament Week"/>
          <p:cNvSpPr>
            <a:spLocks noGrp="1" noChangeAspect="1" noChangeArrowheads="1"/>
          </p:cNvSpPr>
          <p:nvPr>
            <p:ph type="subTitle" idx="1"/>
          </p:nvPr>
        </p:nvSpPr>
        <p:spPr bwMode="auto">
          <a:xfrm>
            <a:off x="1524000" y="5376217"/>
            <a:ext cx="9144000" cy="828638"/>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normAutofit/>
          </a:bodyPr>
          <a:lstStyle/>
          <a:p>
            <a:pPr algn="r"/>
            <a:r>
              <a:rPr lang="en-GB" sz="4400" b="1" dirty="0" smtClean="0"/>
              <a:t>Intack Primary School</a:t>
            </a:r>
            <a:endParaRPr lang="en-GB" sz="4400" b="1" dirty="0"/>
          </a:p>
        </p:txBody>
      </p:sp>
      <p:pic>
        <p:nvPicPr>
          <p:cNvPr id="2052" name="Picture 4" descr="UK Parliament Week 24-30 November 202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01485" y="422649"/>
            <a:ext cx="8351521" cy="61079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8189115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FE049EEF36925A40B821B2D7481EE478" ma:contentTypeVersion="18" ma:contentTypeDescription="Create a new document." ma:contentTypeScope="" ma:versionID="6784ab5a089b0cce4c1099fc1f9d4130">
  <xsd:schema xmlns:xsd="http://www.w3.org/2001/XMLSchema" xmlns:xs="http://www.w3.org/2001/XMLSchema" xmlns:p="http://schemas.microsoft.com/office/2006/metadata/properties" xmlns:ns3="ed7dd9b0-6f39-47bf-afef-ec4b7aeba9b4" xmlns:ns4="01c220a0-9d82-4184-a5b5-383f160fbc83" targetNamespace="http://schemas.microsoft.com/office/2006/metadata/properties" ma:root="true" ma:fieldsID="9ff8ede90f09c159657a68317de28896" ns3:_="" ns4:_="">
    <xsd:import namespace="ed7dd9b0-6f39-47bf-afef-ec4b7aeba9b4"/>
    <xsd:import namespace="01c220a0-9d82-4184-a5b5-383f160fbc83"/>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OCR" minOccurs="0"/>
                <xsd:element ref="ns3:MediaServiceDateTaken" minOccurs="0"/>
                <xsd:element ref="ns3:MediaServiceLocation" minOccurs="0"/>
                <xsd:element ref="ns4:SharedWithUsers" minOccurs="0"/>
                <xsd:element ref="ns4:SharedWithDetails" minOccurs="0"/>
                <xsd:element ref="ns4:SharingHintHash" minOccurs="0"/>
                <xsd:element ref="ns3:MediaServiceGenerationTime" minOccurs="0"/>
                <xsd:element ref="ns3:MediaServiceEventHashCode" minOccurs="0"/>
                <xsd:element ref="ns3:MediaServiceAutoKeyPoints" minOccurs="0"/>
                <xsd:element ref="ns3:MediaServiceKeyPoints" minOccurs="0"/>
                <xsd:element ref="ns3:MediaServiceObjectDetectorVersions" minOccurs="0"/>
                <xsd:element ref="ns3:MediaLengthInSeconds" minOccurs="0"/>
                <xsd:element ref="ns3:MediaServiceSystemTags" minOccurs="0"/>
                <xsd:element ref="ns3:MediaServiceSearchProperties" minOccurs="0"/>
                <xsd:element ref="ns3:_activit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d7dd9b0-6f39-47bf-afef-ec4b7aeba9b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MediaServiceAutoTags" ma:internalName="MediaServiceAutoTags" ma:readOnly="true">
      <xsd:simpleType>
        <xsd:restriction base="dms:Text"/>
      </xsd:simpleType>
    </xsd:element>
    <xsd:element name="MediaServiceOCR" ma:index="11" nillable="true" ma:displayName="MediaServiceOCR" ma:internalName="MediaServiceOCR"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Location" ma:index="13" nillable="true" ma:displayName="MediaServiceLocation" ma:internalName="MediaServiceLocation" ma:readOnly="true">
      <xsd:simpleType>
        <xsd:restriction base="dms:Text"/>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AutoKeyPoints" ma:index="19" nillable="true" ma:displayName="MediaServiceAutoKeyPoints" ma:hidden="true" ma:internalName="MediaServiceAutoKeyPoints" ma:readOnly="true">
      <xsd:simpleType>
        <xsd:restriction base="dms:Note"/>
      </xsd:simpleType>
    </xsd:element>
    <xsd:element name="MediaServiceKeyPoints" ma:index="20" nillable="true" ma:displayName="KeyPoints" ma:internalName="MediaServiceKeyPoints" ma:readOnly="true">
      <xsd:simpleType>
        <xsd:restriction base="dms:Note">
          <xsd:maxLength value="255"/>
        </xsd:restriction>
      </xsd:simpleType>
    </xsd:element>
    <xsd:element name="MediaServiceObjectDetectorVersions" ma:index="21" nillable="true" ma:displayName="MediaServiceObjectDetectorVersions" ma:hidden="true" ma:indexed="true" ma:internalName="MediaServiceObjectDetectorVersions" ma:readOnly="true">
      <xsd:simpleType>
        <xsd:restriction base="dms:Text"/>
      </xsd:simpleType>
    </xsd:element>
    <xsd:element name="MediaLengthInSeconds" ma:index="22" nillable="true" ma:displayName="MediaLengthInSeconds" ma:hidden="true" ma:internalName="MediaLengthInSeconds" ma:readOnly="true">
      <xsd:simpleType>
        <xsd:restriction base="dms:Unknown"/>
      </xsd:simpleType>
    </xsd:element>
    <xsd:element name="MediaServiceSystemTags" ma:index="23" nillable="true" ma:displayName="MediaServiceSystemTags" ma:hidden="true" ma:internalName="MediaServiceSystemTags" ma:readOnly="true">
      <xsd:simpleType>
        <xsd:restriction base="dms:Note"/>
      </xsd:simpleType>
    </xsd:element>
    <xsd:element name="MediaServiceSearchProperties" ma:index="24" nillable="true" ma:displayName="MediaServiceSearchProperties" ma:hidden="true" ma:internalName="MediaServiceSearchProperties" ma:readOnly="true">
      <xsd:simpleType>
        <xsd:restriction base="dms:Note"/>
      </xsd:simpleType>
    </xsd:element>
    <xsd:element name="_activity" ma:index="25" nillable="true" ma:displayName="_activity" ma:hidden="true" ma:internalName="_activity">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01c220a0-9d82-4184-a5b5-383f160fbc83"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element name="SharingHintHash" ma:index="16"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activity xmlns="ed7dd9b0-6f39-47bf-afef-ec4b7aeba9b4" xsi:nil="true"/>
  </documentManagement>
</p:properties>
</file>

<file path=customXml/itemProps1.xml><?xml version="1.0" encoding="utf-8"?>
<ds:datastoreItem xmlns:ds="http://schemas.openxmlformats.org/officeDocument/2006/customXml" ds:itemID="{406D1556-E905-4C5A-B750-FE6CDB7E27F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d7dd9b0-6f39-47bf-afef-ec4b7aeba9b4"/>
    <ds:schemaRef ds:uri="01c220a0-9d82-4184-a5b5-383f160fbc8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A3848166-2857-43F5-A33B-8A7332B791A8}">
  <ds:schemaRefs>
    <ds:schemaRef ds:uri="http://schemas.microsoft.com/sharepoint/v3/contenttype/forms"/>
  </ds:schemaRefs>
</ds:datastoreItem>
</file>

<file path=customXml/itemProps3.xml><?xml version="1.0" encoding="utf-8"?>
<ds:datastoreItem xmlns:ds="http://schemas.openxmlformats.org/officeDocument/2006/customXml" ds:itemID="{A31FCA56-5655-4FEE-B2FB-89F2C730A5A2}">
  <ds:schemaRefs>
    <ds:schemaRef ds:uri="ed7dd9b0-6f39-47bf-afef-ec4b7aeba9b4"/>
    <ds:schemaRef ds:uri="http://schemas.microsoft.com/office/infopath/2007/PartnerControls"/>
    <ds:schemaRef ds:uri="http://purl.org/dc/dcmitype/"/>
    <ds:schemaRef ds:uri="http://purl.org/dc/terms/"/>
    <ds:schemaRef ds:uri="http://schemas.microsoft.com/office/2006/documentManagement/types"/>
    <ds:schemaRef ds:uri="http://schemas.openxmlformats.org/package/2006/metadata/core-properties"/>
    <ds:schemaRef ds:uri="http://schemas.microsoft.com/office/2006/metadata/properties"/>
    <ds:schemaRef ds:uri="01c220a0-9d82-4184-a5b5-383f160fbc83"/>
    <ds:schemaRef ds:uri="http://www.w3.org/XML/1998/namespac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121</TotalTime>
  <Words>1081</Words>
  <Application>Microsoft Office PowerPoint</Application>
  <PresentationFormat>Widescreen</PresentationFormat>
  <Paragraphs>59</Paragraphs>
  <Slides>24</Slides>
  <Notes>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24</vt:i4>
      </vt:variant>
    </vt:vector>
  </HeadingPairs>
  <TitlesOfParts>
    <vt:vector size="32" baseType="lpstr">
      <vt:lpstr>Amiri</vt:lpstr>
      <vt:lpstr>Arial</vt:lpstr>
      <vt:lpstr>Calibri</vt:lpstr>
      <vt:lpstr>Calibri Light</vt:lpstr>
      <vt:lpstr>Comic Sans MS</vt:lpstr>
      <vt:lpstr>Letter-join Plus 18</vt:lpstr>
      <vt:lpstr>Letterjoin-Air No-Lead 18</vt:lpstr>
      <vt:lpstr>Office Theme</vt:lpstr>
      <vt:lpstr>PowerPoint Presentation</vt:lpstr>
      <vt:lpstr>Parliament Week - Ducklings.</vt:lpstr>
      <vt:lpstr>PowerPoint Presentation</vt:lpstr>
      <vt:lpstr>PowerPoint Presentation</vt:lpstr>
      <vt:lpstr>PowerPoint Presentation</vt:lpstr>
      <vt:lpstr>PowerPoint Presentation</vt:lpstr>
      <vt:lpstr>Reception have been very busy finding out about…</vt:lpstr>
      <vt:lpstr>Parliament Week</vt:lpstr>
      <vt:lpstr>Houses of Parliament</vt:lpstr>
      <vt:lpstr>Big Ben</vt:lpstr>
      <vt:lpstr>Democracy</vt:lpstr>
      <vt:lpstr>Parliament Week - Provision</vt:lpstr>
      <vt:lpstr>Parliament Week in Year 1</vt:lpstr>
      <vt:lpstr>Yr 2     Sparrows and Robins  </vt:lpstr>
      <vt:lpstr>Y3 Magpies Debating Skills</vt:lpstr>
      <vt:lpstr>Magpies  Democracy in action Voting</vt:lpstr>
      <vt:lpstr>Kingfishers Y3 Democracy</vt:lpstr>
      <vt:lpstr>We thought about what it would be like to be Prime Minister of the UK. We planned what we would do if we were the Prime Minister.</vt:lpstr>
      <vt:lpstr>PowerPoint Presentation</vt:lpstr>
      <vt:lpstr>Parliament Week in Jays Class Y5 24th -28th November 2025 </vt:lpstr>
      <vt:lpstr>PowerPoint Presentation</vt:lpstr>
      <vt:lpstr>Toucans: UK Parliament Week 24.11.25</vt:lpstr>
      <vt:lpstr>PowerPoint Presentation</vt:lpstr>
      <vt:lpstr>We loved it!</vt:lpstr>
    </vt:vector>
  </TitlesOfParts>
  <Company>HP Inc.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Joanne McKee</dc:creator>
  <cp:lastModifiedBy>C Taylor</cp:lastModifiedBy>
  <cp:revision>13</cp:revision>
  <dcterms:created xsi:type="dcterms:W3CDTF">2025-11-30T20:07:49Z</dcterms:created>
  <dcterms:modified xsi:type="dcterms:W3CDTF">2025-12-08T08:38:55Z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0x010100FE049EEF36925A40B821B2D7481EE478</vt:lpwstr>
  </property>
</Properties>
</file>