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7"/>
  </p:handoutMasterIdLst>
  <p:sldIdLst>
    <p:sldId id="257" r:id="rId5"/>
    <p:sldId id="258" r:id="rId6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F0A0D2-1ADD-63DB-9BB5-F1447F2E6C6E}" v="381" dt="2026-04-09T10:48:13.0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presProps.xml" Id="rId8" /><Relationship Type="http://schemas.microsoft.com/office/2015/10/relationships/revisionInfo" Target="revisionInfo.xml" Id="rId13" /><Relationship Type="http://schemas.openxmlformats.org/officeDocument/2006/relationships/customXml" Target="../customXml/item3.xml" Id="rId3" /><Relationship Type="http://schemas.openxmlformats.org/officeDocument/2006/relationships/handoutMaster" Target="handoutMasters/handoutMaster1.xml" Id="rId7" /><Relationship Type="http://schemas.openxmlformats.org/officeDocument/2006/relationships/customXml" Target="../customXml/item2.xml" Id="rId2" /><Relationship Type="http://schemas.openxmlformats.org/officeDocument/2006/relationships/customXml" Target="../customXml/item1.xml" Id="rId1" /><Relationship Type="http://schemas.openxmlformats.org/officeDocument/2006/relationships/slide" Target="slides/slide2.xml" Id="rId6" /><Relationship Type="http://schemas.openxmlformats.org/officeDocument/2006/relationships/tableStyles" Target="tableStyles.xml" Id="rId11" /><Relationship Type="http://schemas.openxmlformats.org/officeDocument/2006/relationships/slide" Target="slides/slide1.xml" Id="rId5" /><Relationship Type="http://schemas.openxmlformats.org/officeDocument/2006/relationships/theme" Target="theme/theme1.xml" Id="rId10" /><Relationship Type="http://schemas.openxmlformats.org/officeDocument/2006/relationships/slideMaster" Target="slideMasters/slideMaster1.xml" Id="rId4" /><Relationship Type="http://schemas.openxmlformats.org/officeDocument/2006/relationships/viewProps" Target="viewProps.xml" Id="rId9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BDC0EB-0118-4E36-BAFA-7EBD6DE01CC9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04516-9393-4BB3-9FA3-B3A05C33F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4468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312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986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303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241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108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73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784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415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276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702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971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A85A5-41B4-417D-B987-0C1801383C4A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890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50301"/>
            <a:ext cx="12192000" cy="6778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Calibri"/>
                <a:cs typeface="Calibri"/>
              </a:rPr>
              <a:t>Year 1 Homework due </a:t>
            </a:r>
            <a:r>
              <a:rPr lang="en-GB" altLang="en-US" b="1" u="sng" dirty="0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Monday 18</a:t>
            </a:r>
            <a:r>
              <a:rPr lang="en-GB" altLang="en-US" b="1" u="sng" baseline="30000" dirty="0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th</a:t>
            </a:r>
            <a:r>
              <a:rPr lang="en-GB" altLang="en-US" b="1" u="sng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 May 2026</a:t>
            </a:r>
            <a:endParaRPr kumimoji="0" lang="en-GB" altLang="en-US" b="1" i="0" u="sng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Calibri"/>
              <a:ea typeface="Calibri"/>
              <a:cs typeface="Calibri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Curriculum focus for: Summer 1</a:t>
            </a:r>
            <a:endParaRPr kumimoji="0" lang="en-GB" altLang="en-US" sz="11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kumimoji="0" lang="en-GB" altLang="en-US" sz="1100" b="1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Maths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: Multiplication and Division and Fractions	</a:t>
            </a:r>
            <a:r>
              <a:rPr lang="en-GB" altLang="en-US" sz="1100" dirty="0">
                <a:latin typeface="Arial"/>
                <a:ea typeface="Calibri"/>
                <a:cs typeface="Arial"/>
              </a:rPr>
              <a:t>       </a:t>
            </a:r>
            <a:r>
              <a:rPr lang="en-GB" altLang="en-US" sz="1100" b="1" dirty="0">
                <a:latin typeface="Arial"/>
                <a:ea typeface="Calibri"/>
                <a:cs typeface="Arial"/>
              </a:rPr>
              <a:t>English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: The </a:t>
            </a:r>
            <a:r>
              <a:rPr lang="en-GB" altLang="en-US" sz="1100" dirty="0">
                <a:latin typeface="Arial"/>
                <a:ea typeface="Calibri"/>
                <a:cs typeface="Arial"/>
              </a:rPr>
              <a:t>Tiger who came to Tea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    </a:t>
            </a:r>
            <a:r>
              <a:rPr kumimoji="0" lang="en-GB" altLang="en-US" sz="1100" b="1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Science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: </a:t>
            </a:r>
            <a:r>
              <a:rPr lang="en-GB" altLang="en-US" sz="1100">
                <a:latin typeface="Arial"/>
                <a:ea typeface="Calibri"/>
                <a:cs typeface="Arial"/>
              </a:rPr>
              <a:t>Plants      	</a:t>
            </a:r>
            <a:r>
              <a:rPr kumimoji="0" lang="en-GB" altLang="en-US" sz="1100" b="1" i="0" u="none" strike="noStrike" cap="none" normalizeH="0" baseline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Topic</a:t>
            </a:r>
            <a:r>
              <a:rPr kumimoji="0" lang="en-GB" altLang="en-US" sz="1100" b="0" i="0" u="none" strike="noStrike" cap="none" normalizeH="0" baseline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: Our Country</a:t>
            </a:r>
            <a:br>
              <a:rPr lang="en-GB" altLang="en-US" sz="1100" b="0" i="0" u="none" strike="noStrike" cap="none" normalizeH="0" baseline="0" dirty="0">
                <a:ln>
                  <a:noFill/>
                </a:ln>
                <a:effectLst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altLang="en-US" sz="1100" b="0" i="0" u="none" strike="noStrike" cap="none" normalizeH="0" baseline="0" dirty="0">
                <a:ln>
                  <a:noFill/>
                </a:ln>
                <a:effectLst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kumimoji="0" lang="en-GB" altLang="en-US" sz="1100" b="1" i="0" u="sng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Activity Bank for: Summer 1</a:t>
            </a:r>
            <a:br>
              <a:rPr lang="en-GB" altLang="en-US" sz="1100" b="1" u="sng" dirty="0"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Please complete 3 or more </a:t>
            </a:r>
            <a:r>
              <a:rPr lang="en-GB" altLang="en-US" sz="1100" dirty="0">
                <a:latin typeface="Arial"/>
                <a:ea typeface="Calibri"/>
                <a:cs typeface="Arial"/>
              </a:rPr>
              <a:t>activities from the bank. The tasks marked * MUST BE COMPLETED. You can choose when you want to do them. Please write the date they are completed.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lang="en-GB" altLang="en-U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GB" altLang="en-U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Other Essential Home Learning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Read at least 3 times a week using </a:t>
            </a:r>
            <a:r>
              <a:rPr lang="en-GB" altLang="en-US" sz="1100" dirty="0">
                <a:latin typeface="Arial"/>
                <a:ea typeface="Calibri"/>
                <a:cs typeface="Arial"/>
              </a:rPr>
              <a:t>your book in your reading book bag and don’t forget to get an adult to sign your reading record every time you read your book. </a:t>
            </a:r>
            <a:endParaRPr lang="en-GB" altLang="en-US" sz="1100" b="0" i="0" u="none" strike="noStrike" cap="none" normalizeH="0" baseline="0" dirty="0">
              <a:ln>
                <a:noFill/>
              </a:ln>
              <a:effectLst/>
              <a:latin typeface="Arial"/>
              <a:ea typeface="Calibri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Practice counting forwards and backwards from any number up to 100.</a:t>
            </a:r>
            <a:r>
              <a:rPr lang="en-GB" altLang="en-US" sz="1100" dirty="0">
                <a:latin typeface="Arial"/>
                <a:ea typeface="Calibri"/>
                <a:cs typeface="Arial"/>
              </a:rPr>
              <a:t> </a:t>
            </a:r>
            <a:endParaRPr lang="en-GB" altLang="en-US" sz="1100" b="0" i="0" u="none" strike="noStrike" cap="none" normalizeH="0" baseline="0" dirty="0">
              <a:ln>
                <a:noFill/>
              </a:ln>
              <a:effectLst/>
              <a:ea typeface="Calibri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494279"/>
              </p:ext>
            </p:extLst>
          </p:nvPr>
        </p:nvGraphicFramePr>
        <p:xfrm>
          <a:off x="237309" y="2058013"/>
          <a:ext cx="11717382" cy="35232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20444">
                  <a:extLst>
                    <a:ext uri="{9D8B030D-6E8A-4147-A177-3AD203B41FA5}">
                      <a16:colId xmlns:a16="http://schemas.microsoft.com/office/drawing/2014/main" val="597860588"/>
                    </a:ext>
                  </a:extLst>
                </a:gridCol>
                <a:gridCol w="3917245">
                  <a:extLst>
                    <a:ext uri="{9D8B030D-6E8A-4147-A177-3AD203B41FA5}">
                      <a16:colId xmlns:a16="http://schemas.microsoft.com/office/drawing/2014/main" val="4111960395"/>
                    </a:ext>
                  </a:extLst>
                </a:gridCol>
                <a:gridCol w="3679693">
                  <a:extLst>
                    <a:ext uri="{9D8B030D-6E8A-4147-A177-3AD203B41FA5}">
                      <a16:colId xmlns:a16="http://schemas.microsoft.com/office/drawing/2014/main" val="1493266090"/>
                    </a:ext>
                  </a:extLst>
                </a:gridCol>
              </a:tblGrid>
              <a:tr h="189653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** E N G L I S H **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Draw the characters from our story The Tiger who came to Tea. Write some sentences explaining how you would feel if a tiger came to your house for tea.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** M A T H S **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Draw a circle, square and triangle. Colour half of the shapes.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** S C I E N C E **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Go on a Spring walk. Write a list of the trees and plants that you see. Use the </a:t>
                      </a:r>
                      <a:r>
                        <a:rPr lang="en-GB" sz="1400" b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identification sheet to help.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2475739"/>
                  </a:ext>
                </a:extLst>
              </a:tr>
              <a:tr h="162670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N G L I S H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Draw a picture of a tiger and write some fascinating facts about it. Ask a grown-up to help you research!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 A T H S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Practise counting in 2s, 5s and 10s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 O P I C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Draw a map of the United Kingdom and label England. Can you find where London would be on your map and label it?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92232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3325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flowers&#10;&#10;AI-generated content may be incorrect.">
            <a:extLst>
              <a:ext uri="{FF2B5EF4-FFF2-40B4-BE49-F238E27FC236}">
                <a16:creationId xmlns:a16="http://schemas.microsoft.com/office/drawing/2014/main" id="{9B2C5F48-37C2-8BC6-F678-1A75F97A20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6" y="95070"/>
            <a:ext cx="6517752" cy="2925381"/>
          </a:xfrm>
          <a:prstGeom prst="rect">
            <a:avLst/>
          </a:prstGeom>
        </p:spPr>
      </p:pic>
      <p:pic>
        <p:nvPicPr>
          <p:cNvPr id="4" name="Picture 3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F008C880-E9DD-0E4E-971E-070E1BEEC6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524" y="3341104"/>
            <a:ext cx="4664597" cy="326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742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67E868B4A0B348BCC28441342E28BE" ma:contentTypeVersion="16" ma:contentTypeDescription="Create a new document." ma:contentTypeScope="" ma:versionID="77b6d5c08c752db7eb0c676882cb80f7">
  <xsd:schema xmlns:xsd="http://www.w3.org/2001/XMLSchema" xmlns:xs="http://www.w3.org/2001/XMLSchema" xmlns:p="http://schemas.microsoft.com/office/2006/metadata/properties" xmlns:ns3="9183f809-1c9f-4aa7-931c-86bbe8f1dfce" xmlns:ns4="472d13f7-f0ca-4aa0-a8af-5b1ea8464cb1" targetNamespace="http://schemas.microsoft.com/office/2006/metadata/properties" ma:root="true" ma:fieldsID="5b691328b8033589214ca9d95c1d8955" ns3:_="" ns4:_="">
    <xsd:import namespace="9183f809-1c9f-4aa7-931c-86bbe8f1dfce"/>
    <xsd:import namespace="472d13f7-f0ca-4aa0-a8af-5b1ea8464cb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83f809-1c9f-4aa7-931c-86bbe8f1dfc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2d13f7-f0ca-4aa0-a8af-5b1ea8464cb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183f809-1c9f-4aa7-931c-86bbe8f1dfce" xsi:nil="true"/>
  </documentManagement>
</p:properties>
</file>

<file path=customXml/itemProps1.xml><?xml version="1.0" encoding="utf-8"?>
<ds:datastoreItem xmlns:ds="http://schemas.openxmlformats.org/officeDocument/2006/customXml" ds:itemID="{C1FEF029-4125-46A7-9049-DFEABCAD84A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B7CB40C-31BA-4D58-B173-2C84B7F653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83f809-1c9f-4aa7-931c-86bbe8f1dfce"/>
    <ds:schemaRef ds:uri="472d13f7-f0ca-4aa0-a8af-5b1ea8464cb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1FDEDB2-17D4-4DA2-A05E-E12F7CDC28C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terms/"/>
    <ds:schemaRef ds:uri="http://www.w3.org/XML/1998/namespace"/>
    <ds:schemaRef ds:uri="http://schemas.openxmlformats.org/package/2006/metadata/core-properties"/>
    <ds:schemaRef ds:uri="http://purl.org/dc/dcmitype/"/>
    <ds:schemaRef ds:uri="472d13f7-f0ca-4aa0-a8af-5b1ea8464cb1"/>
    <ds:schemaRef ds:uri="9183f809-1c9f-4aa7-931c-86bbe8f1dfc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477</TotalTime>
  <Words>321</Words>
  <Application>Microsoft Office PowerPoint</Application>
  <PresentationFormat>Widescreen</PresentationFormat>
  <Paragraphs>30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Fatima Makda</dc:creator>
  <cp:lastModifiedBy>Fatima Makda</cp:lastModifiedBy>
  <cp:revision>74</cp:revision>
  <cp:lastPrinted>2025-03-28T12:51:23Z</cp:lastPrinted>
  <dcterms:created xsi:type="dcterms:W3CDTF">2020-09-22T11:02:20Z</dcterms:created>
  <dcterms:modified xsi:type="dcterms:W3CDTF">2026-04-09T10:48:13Z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0x0101007C67E868B4A0B348BCC28441342E28BE</vt:lpwstr>
  </property>
</Properties>
</file>