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handoutMasterIdLst>
    <p:handoutMasterId r:id="rId8"/>
  </p:handoutMasterIdLst>
  <p:sldIdLst>
    <p:sldId id="257" r:id="rId5"/>
    <p:sldId id="258" r:id="rId6"/>
    <p:sldId id="259" r:id="rId7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18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1275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BDC0EB-0118-4E36-BAFA-7EBD6DE01CC9}" type="datetimeFigureOut">
              <a:rPr lang="en-GB" smtClean="0"/>
              <a:t>19/08/2025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1338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1275" y="9431338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F04516-9393-4BB3-9FA3-B3A05C33FB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34468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A85A5-41B4-417D-B987-0C1801383C4A}" type="datetimeFigureOut">
              <a:rPr lang="en-GB" smtClean="0"/>
              <a:t>19/08/2025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3108C-2FF8-4B5E-91C7-10422E90BF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33123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A85A5-41B4-417D-B987-0C1801383C4A}" type="datetimeFigureOut">
              <a:rPr lang="en-GB" smtClean="0"/>
              <a:t>19/08/2025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3108C-2FF8-4B5E-91C7-10422E90BF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9868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A85A5-41B4-417D-B987-0C1801383C4A}" type="datetimeFigureOut">
              <a:rPr lang="en-GB" smtClean="0"/>
              <a:t>19/08/2025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3108C-2FF8-4B5E-91C7-10422E90BF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3032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A85A5-41B4-417D-B987-0C1801383C4A}" type="datetimeFigureOut">
              <a:rPr lang="en-GB" smtClean="0"/>
              <a:t>19/08/2025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3108C-2FF8-4B5E-91C7-10422E90BF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02419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A85A5-41B4-417D-B987-0C1801383C4A}" type="datetimeFigureOut">
              <a:rPr lang="en-GB" smtClean="0"/>
              <a:t>19/08/2025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3108C-2FF8-4B5E-91C7-10422E90BF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61084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A85A5-41B4-417D-B987-0C1801383C4A}" type="datetimeFigureOut">
              <a:rPr lang="en-GB" smtClean="0"/>
              <a:t>19/08/2025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3108C-2FF8-4B5E-91C7-10422E90BF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734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A85A5-41B4-417D-B987-0C1801383C4A}" type="datetimeFigureOut">
              <a:rPr lang="en-GB" smtClean="0"/>
              <a:t>19/08/2025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3108C-2FF8-4B5E-91C7-10422E90BF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6784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A85A5-41B4-417D-B987-0C1801383C4A}" type="datetimeFigureOut">
              <a:rPr lang="en-GB" smtClean="0"/>
              <a:t>19/08/2025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3108C-2FF8-4B5E-91C7-10422E90BF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7415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A85A5-41B4-417D-B987-0C1801383C4A}" type="datetimeFigureOut">
              <a:rPr lang="en-GB" smtClean="0"/>
              <a:t>19/08/2025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3108C-2FF8-4B5E-91C7-10422E90BF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52766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A85A5-41B4-417D-B987-0C1801383C4A}" type="datetimeFigureOut">
              <a:rPr lang="en-GB" smtClean="0"/>
              <a:t>19/08/2025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3108C-2FF8-4B5E-91C7-10422E90BF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27023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A85A5-41B4-417D-B987-0C1801383C4A}" type="datetimeFigureOut">
              <a:rPr lang="en-GB" smtClean="0"/>
              <a:t>19/08/2025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3108C-2FF8-4B5E-91C7-10422E90BF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99716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5A85A5-41B4-417D-B987-0C1801383C4A}" type="datetimeFigureOut">
              <a:rPr lang="en-GB" smtClean="0"/>
              <a:t>19/08/2025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93108C-2FF8-4B5E-91C7-10422E90BF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2890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0" y="-76657"/>
            <a:ext cx="12192000" cy="7032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sng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Year </a:t>
            </a:r>
            <a:r>
              <a:rPr lang="en-GB" altLang="en-US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kumimoji="0" lang="en-GB" altLang="en-US" b="1" i="0" u="sng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Homework due </a:t>
            </a:r>
            <a:r>
              <a:rPr lang="en-GB" altLang="en-US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Monday 20</a:t>
            </a:r>
            <a:r>
              <a:rPr lang="en-GB" altLang="en-US" b="1" u="sng" baseline="300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GB" altLang="en-US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October 2025</a:t>
            </a:r>
            <a:endParaRPr kumimoji="0" lang="en-GB" altLang="en-US" b="1" i="0" u="sng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Curriculum focus for: AUTUMN 1</a:t>
            </a:r>
            <a:endParaRPr kumimoji="0" lang="en-GB" altLang="en-US" sz="11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Maths</a:t>
            </a:r>
            <a:r>
              <a:rPr kumimoji="0" lang="en-GB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: P</a:t>
            </a:r>
            <a:r>
              <a:rPr lang="en-GB" altLang="en-US" sz="1100" dirty="0">
                <a:ea typeface="Calibri" panose="020F0502020204030204" pitchFamily="34" charset="0"/>
                <a:cs typeface="Arial" panose="020B0604020202020204" pitchFamily="34" charset="0"/>
              </a:rPr>
              <a:t>lace Value and Addition and Subtraction     </a:t>
            </a:r>
            <a:r>
              <a:rPr kumimoji="0" lang="en-GB" altLang="en-US" sz="11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English</a:t>
            </a:r>
            <a:r>
              <a:rPr kumimoji="0" lang="en-GB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: Narrative: Pigs Might Fly, Non-Fiction: Recount Letter     </a:t>
            </a:r>
            <a:r>
              <a:rPr kumimoji="0" lang="en-GB" altLang="en-US" sz="11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Science</a:t>
            </a:r>
            <a:r>
              <a:rPr kumimoji="0" lang="en-GB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: Materials     </a:t>
            </a:r>
            <a:r>
              <a:rPr kumimoji="0" lang="en-GB" altLang="en-US" sz="11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Topic</a:t>
            </a:r>
            <a:r>
              <a:rPr kumimoji="0" lang="en-GB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: History: School a</a:t>
            </a:r>
            <a:r>
              <a:rPr lang="en-GB" altLang="en-US" sz="1100" dirty="0">
                <a:ea typeface="Calibri" panose="020F0502020204030204" pitchFamily="34" charset="0"/>
                <a:cs typeface="Arial" panose="020B0604020202020204" pitchFamily="34" charset="0"/>
              </a:rPr>
              <a:t>nd Hospitals Then and Now</a:t>
            </a:r>
            <a:br>
              <a:rPr kumimoji="0" lang="en-GB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kumimoji="0" lang="en-GB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kumimoji="0" lang="en-GB" altLang="en-US" sz="11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Activity Bank for: </a:t>
            </a:r>
            <a:r>
              <a:rPr lang="en-GB" altLang="en-US" sz="1100" b="1" u="sng" dirty="0">
                <a:ea typeface="Calibri" panose="020F0502020204030204" pitchFamily="34" charset="0"/>
                <a:cs typeface="Arial" panose="020B0604020202020204" pitchFamily="34" charset="0"/>
              </a:rPr>
              <a:t>AUTUMN 1</a:t>
            </a:r>
            <a:br>
              <a:rPr lang="en-GB" altLang="en-US" sz="1100" b="1" u="sng" dirty="0"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kumimoji="0" lang="en-GB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Please complete 3 or more </a:t>
            </a:r>
            <a:r>
              <a:rPr lang="en-GB" altLang="en-US" sz="1100" dirty="0">
                <a:ea typeface="Calibri" panose="020F0502020204030204" pitchFamily="34" charset="0"/>
                <a:cs typeface="Arial" panose="020B0604020202020204" pitchFamily="34" charset="0"/>
              </a:rPr>
              <a:t>activities from the bank. The tasks marked * MUST BE COMPLETED. You can choose when you want to do them. Please write the date they are completed.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lang="en-GB" altLang="en-U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endParaRPr lang="en-GB" altLang="en-U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altLang="en-U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altLang="en-US" sz="1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endParaRPr kumimoji="0" lang="en-GB" altLang="en-US" sz="1400" b="1" i="0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altLang="en-US" sz="14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400" b="1" i="0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altLang="en-US" sz="14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400" b="1" i="0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400" b="1" i="0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200" b="1" i="0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Other Essential Home Learning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Read your reading book at least 3 times a week </a:t>
            </a:r>
            <a:r>
              <a:rPr lang="en-GB" altLang="en-US" sz="1100" dirty="0">
                <a:ea typeface="Calibri" panose="020F0502020204030204" pitchFamily="34" charset="0"/>
                <a:cs typeface="Arial" panose="020B0604020202020204" pitchFamily="34" charset="0"/>
              </a:rPr>
              <a:t>and don’t forget to get an adult to sign your reading record every time you read your book. 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Practice counting forwards and backwards from any number up to 100. Practise your 2, 5 and 10 times tables.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Practice your spellings</a:t>
            </a:r>
            <a:r>
              <a:rPr lang="en-GB" altLang="en-US" sz="1100" dirty="0">
                <a:ea typeface="Calibri" panose="020F0502020204030204" pitchFamily="34" charset="0"/>
                <a:cs typeface="Arial" panose="020B0604020202020204" pitchFamily="34" charset="0"/>
              </a:rPr>
              <a:t> on your spelling sheet each week. 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cs typeface="Arial" panose="020B0604020202020204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2686619"/>
              </p:ext>
            </p:extLst>
          </p:nvPr>
        </p:nvGraphicFramePr>
        <p:xfrm>
          <a:off x="237309" y="2058013"/>
          <a:ext cx="11717382" cy="352323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120444">
                  <a:extLst>
                    <a:ext uri="{9D8B030D-6E8A-4147-A177-3AD203B41FA5}">
                      <a16:colId xmlns:a16="http://schemas.microsoft.com/office/drawing/2014/main" val="597860588"/>
                    </a:ext>
                  </a:extLst>
                </a:gridCol>
                <a:gridCol w="3917245">
                  <a:extLst>
                    <a:ext uri="{9D8B030D-6E8A-4147-A177-3AD203B41FA5}">
                      <a16:colId xmlns:a16="http://schemas.microsoft.com/office/drawing/2014/main" val="4111960395"/>
                    </a:ext>
                  </a:extLst>
                </a:gridCol>
                <a:gridCol w="3679693">
                  <a:extLst>
                    <a:ext uri="{9D8B030D-6E8A-4147-A177-3AD203B41FA5}">
                      <a16:colId xmlns:a16="http://schemas.microsoft.com/office/drawing/2014/main" val="1493266090"/>
                    </a:ext>
                  </a:extLst>
                </a:gridCol>
              </a:tblGrid>
              <a:tr h="189653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** E N G L I S H **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Read / watch the story of Pigs Might Fly. Write a recount about what happened in the story in simple sentences. Remember to punctuate your sentences correctly.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** M A T H S **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Write numbers 1-100 in the blank 100 square. Do you notice any patterns? Write down the patterns you can see.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** S C I E N C E **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Find 5 objects in your bedroom, write the name of the object, the material it is made from and some of its properties, e.g. Mirror 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" panose="05000000000000000000" pitchFamily="2" charset="2"/>
                        </a:rPr>
                        <a:t> Glass  Smooth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2475739"/>
                  </a:ext>
                </a:extLst>
              </a:tr>
              <a:tr h="162670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 N G L I S H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Write a letter from the Wolf to Little Red Riding Hood and Grandma, apologising for his behaviour.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 A T H S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Practise your 2, 5 and 10 times tables.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 O P I C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With an adult, research what schools were like in the past. From your research, write down 5 sentences about what you have learned. 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92232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833254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100 Square Grid - 10 Free PDF Printables | Printablee">
            <a:extLst>
              <a:ext uri="{FF2B5EF4-FFF2-40B4-BE49-F238E27FC236}">
                <a16:creationId xmlns:a16="http://schemas.microsoft.com/office/drawing/2014/main" id="{42DEEA91-CF63-4924-A733-EC90350763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5955148" cy="619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100 Square Grid - 10 Free PDF Printables | Printablee">
            <a:extLst>
              <a:ext uri="{FF2B5EF4-FFF2-40B4-BE49-F238E27FC236}">
                <a16:creationId xmlns:a16="http://schemas.microsoft.com/office/drawing/2014/main" id="{6F0A6F78-465E-468B-8304-9A8BF7EB90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52" y="1"/>
            <a:ext cx="5955148" cy="619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74706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EF61A7A-803C-464A-B82A-45A9BC2998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00666" y="-11454"/>
            <a:ext cx="9990667" cy="6869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8386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C67E868B4A0B348BCC28441342E28BE" ma:contentTypeVersion="16" ma:contentTypeDescription="Create a new document." ma:contentTypeScope="" ma:versionID="77b6d5c08c752db7eb0c676882cb80f7">
  <xsd:schema xmlns:xsd="http://www.w3.org/2001/XMLSchema" xmlns:xs="http://www.w3.org/2001/XMLSchema" xmlns:p="http://schemas.microsoft.com/office/2006/metadata/properties" xmlns:ns3="9183f809-1c9f-4aa7-931c-86bbe8f1dfce" xmlns:ns4="472d13f7-f0ca-4aa0-a8af-5b1ea8464cb1" targetNamespace="http://schemas.microsoft.com/office/2006/metadata/properties" ma:root="true" ma:fieldsID="5b691328b8033589214ca9d95c1d8955" ns3:_="" ns4:_="">
    <xsd:import namespace="9183f809-1c9f-4aa7-931c-86bbe8f1dfce"/>
    <xsd:import namespace="472d13f7-f0ca-4aa0-a8af-5b1ea8464cb1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OCR" minOccurs="0"/>
                <xsd:element ref="ns3:MediaServiceLocation" minOccurs="0"/>
                <xsd:element ref="ns3:_activity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183f809-1c9f-4aa7-931c-86bbe8f1dfc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72d13f7-f0ca-4aa0-a8af-5b1ea8464cb1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9183f809-1c9f-4aa7-931c-86bbe8f1dfce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B7CB40C-31BA-4D58-B173-2C84B7F653C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183f809-1c9f-4aa7-931c-86bbe8f1dfce"/>
    <ds:schemaRef ds:uri="472d13f7-f0ca-4aa0-a8af-5b1ea8464cb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1FDEDB2-17D4-4DA2-A05E-E12F7CDC28C3}">
  <ds:schemaRefs>
    <ds:schemaRef ds:uri="http://schemas.microsoft.com/office/2006/documentManagement/types"/>
    <ds:schemaRef ds:uri="http://purl.org/dc/elements/1.1/"/>
    <ds:schemaRef ds:uri="http://purl.org/dc/dcmitype/"/>
    <ds:schemaRef ds:uri="http://schemas.microsoft.com/office/infopath/2007/PartnerControls"/>
    <ds:schemaRef ds:uri="9183f809-1c9f-4aa7-931c-86bbe8f1dfce"/>
    <ds:schemaRef ds:uri="http://schemas.microsoft.com/office/2006/metadata/properties"/>
    <ds:schemaRef ds:uri="472d13f7-f0ca-4aa0-a8af-5b1ea8464cb1"/>
    <ds:schemaRef ds:uri="http://schemas.openxmlformats.org/package/2006/metadata/core-properties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C1FEF029-4125-46A7-9049-DFEABCAD84A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502</TotalTime>
  <Words>345</Words>
  <Application>Microsoft Office PowerPoint</Application>
  <PresentationFormat>Widescreen</PresentationFormat>
  <Paragraphs>30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Fatima Makda</dc:creator>
  <cp:lastModifiedBy>Fatima Makda</cp:lastModifiedBy>
  <cp:revision>46</cp:revision>
  <cp:lastPrinted>2025-05-21T07:50:40Z</cp:lastPrinted>
  <dcterms:created xsi:type="dcterms:W3CDTF">2020-09-22T11:02:20Z</dcterms:created>
  <dcterms:modified xsi:type="dcterms:W3CDTF">2025-08-19T10:24:25Z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0x0101007C67E868B4A0B348BCC28441342E28BE</vt:lpwstr>
  </property>
</Properties>
</file>